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6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1900A-616E-4AA7-966B-4F1BBCF71563}" v="958" dt="2022-05-15T07:31:52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len Teakle" userId="d0bb9c53f57fbce6" providerId="LiveId" clId="{A591900A-616E-4AA7-966B-4F1BBCF71563}"/>
    <pc:docChg chg="undo redo custSel addSld delSld modSld">
      <pc:chgData name="Glen Teakle" userId="d0bb9c53f57fbce6" providerId="LiveId" clId="{A591900A-616E-4AA7-966B-4F1BBCF71563}" dt="2022-05-15T11:56:58.717" v="4078" actId="1076"/>
      <pc:docMkLst>
        <pc:docMk/>
      </pc:docMkLst>
      <pc:sldChg chg="addSp modSp mod">
        <pc:chgData name="Glen Teakle" userId="d0bb9c53f57fbce6" providerId="LiveId" clId="{A591900A-616E-4AA7-966B-4F1BBCF71563}" dt="2022-05-12T12:55:10.381" v="3951" actId="20577"/>
        <pc:sldMkLst>
          <pc:docMk/>
          <pc:sldMk cId="1295309450" sldId="256"/>
        </pc:sldMkLst>
        <pc:spChg chg="mod">
          <ac:chgData name="Glen Teakle" userId="d0bb9c53f57fbce6" providerId="LiveId" clId="{A591900A-616E-4AA7-966B-4F1BBCF71563}" dt="2022-05-07T13:24:30.471" v="1927" actId="207"/>
          <ac:spMkLst>
            <pc:docMk/>
            <pc:sldMk cId="1295309450" sldId="256"/>
            <ac:spMk id="2" creationId="{0F990A82-253A-F87D-90F1-7F5652393952}"/>
          </ac:spMkLst>
        </pc:spChg>
        <pc:spChg chg="mod">
          <ac:chgData name="Glen Teakle" userId="d0bb9c53f57fbce6" providerId="LiveId" clId="{A591900A-616E-4AA7-966B-4F1BBCF71563}" dt="2022-05-07T13:24:57.353" v="1932" actId="1076"/>
          <ac:spMkLst>
            <pc:docMk/>
            <pc:sldMk cId="1295309450" sldId="256"/>
            <ac:spMk id="3" creationId="{A78241D2-75F0-1B74-E0A1-0BA4A540AFB3}"/>
          </ac:spMkLst>
        </pc:spChg>
        <pc:spChg chg="add mod">
          <ac:chgData name="Glen Teakle" userId="d0bb9c53f57fbce6" providerId="LiveId" clId="{A591900A-616E-4AA7-966B-4F1BBCF71563}" dt="2022-05-12T12:55:10.381" v="3951" actId="20577"/>
          <ac:spMkLst>
            <pc:docMk/>
            <pc:sldMk cId="1295309450" sldId="256"/>
            <ac:spMk id="4" creationId="{A45177A6-8D7A-C070-A318-ABF7751EBC79}"/>
          </ac:spMkLst>
        </pc:spChg>
      </pc:sldChg>
      <pc:sldChg chg="addSp delSp modSp mod setBg delDesignElem">
        <pc:chgData name="Glen Teakle" userId="d0bb9c53f57fbce6" providerId="LiveId" clId="{A591900A-616E-4AA7-966B-4F1BBCF71563}" dt="2022-05-15T11:56:58.717" v="4078" actId="1076"/>
        <pc:sldMkLst>
          <pc:docMk/>
          <pc:sldMk cId="154746168" sldId="257"/>
        </pc:sldMkLst>
        <pc:spChg chg="add mod">
          <ac:chgData name="Glen Teakle" userId="d0bb9c53f57fbce6" providerId="LiveId" clId="{A591900A-616E-4AA7-966B-4F1BBCF71563}" dt="2022-05-15T11:56:58.717" v="4078" actId="1076"/>
          <ac:spMkLst>
            <pc:docMk/>
            <pc:sldMk cId="154746168" sldId="257"/>
            <ac:spMk id="2" creationId="{018C9C3B-096C-823B-3DC7-B1B5F7EF570A}"/>
          </ac:spMkLst>
        </pc:spChg>
        <pc:spChg chg="ord">
          <ac:chgData name="Glen Teakle" userId="d0bb9c53f57fbce6" providerId="LiveId" clId="{A591900A-616E-4AA7-966B-4F1BBCF71563}" dt="2022-05-07T06:09:45.709" v="0" actId="26606"/>
          <ac:spMkLst>
            <pc:docMk/>
            <pc:sldMk cId="154746168" sldId="257"/>
            <ac:spMk id="3" creationId="{794DB9A3-1873-7899-BDDD-8E98140B2B51}"/>
          </ac:spMkLst>
        </pc:spChg>
        <pc:spChg chg="mod">
          <ac:chgData name="Glen Teakle" userId="d0bb9c53f57fbce6" providerId="LiveId" clId="{A591900A-616E-4AA7-966B-4F1BBCF71563}" dt="2022-05-12T12:57:30.961" v="3954"/>
          <ac:spMkLst>
            <pc:docMk/>
            <pc:sldMk cId="154746168" sldId="257"/>
            <ac:spMk id="4" creationId="{6A763056-2622-005A-BC98-F4227ADAC7EC}"/>
          </ac:spMkLst>
        </pc:spChg>
        <pc:spChg chg="del">
          <ac:chgData name="Glen Teakle" userId="d0bb9c53f57fbce6" providerId="LiveId" clId="{A591900A-616E-4AA7-966B-4F1BBCF71563}" dt="2022-05-07T06:09:45.709" v="0" actId="26606"/>
          <ac:spMkLst>
            <pc:docMk/>
            <pc:sldMk cId="154746168" sldId="257"/>
            <ac:spMk id="5" creationId="{C5B29E1F-DE61-E2C6-C72E-9BA90B10FDA4}"/>
          </ac:spMkLst>
        </pc:spChg>
        <pc:spChg chg="add del mod">
          <ac:chgData name="Glen Teakle" userId="d0bb9c53f57fbce6" providerId="LiveId" clId="{A591900A-616E-4AA7-966B-4F1BBCF71563}" dt="2022-05-12T11:56:24.002" v="3515"/>
          <ac:spMkLst>
            <pc:docMk/>
            <pc:sldMk cId="154746168" sldId="257"/>
            <ac:spMk id="6" creationId="{D7C98B91-2FF1-D1D7-2130-5EA90EBBD2BF}"/>
          </ac:spMkLst>
        </pc:spChg>
        <pc:spChg chg="add mod">
          <ac:chgData name="Glen Teakle" userId="d0bb9c53f57fbce6" providerId="LiveId" clId="{A591900A-616E-4AA7-966B-4F1BBCF71563}" dt="2022-05-15T11:56:44.605" v="4076" actId="1076"/>
          <ac:spMkLst>
            <pc:docMk/>
            <pc:sldMk cId="154746168" sldId="257"/>
            <ac:spMk id="8" creationId="{B7D71301-1E74-16A7-8C21-97BDD91598B9}"/>
          </ac:spMkLst>
        </pc:spChg>
        <pc:spChg chg="add mod">
          <ac:chgData name="Glen Teakle" userId="d0bb9c53f57fbce6" providerId="LiveId" clId="{A591900A-616E-4AA7-966B-4F1BBCF71563}" dt="2022-05-12T13:04:20.970" v="3959" actId="1076"/>
          <ac:spMkLst>
            <pc:docMk/>
            <pc:sldMk cId="154746168" sldId="257"/>
            <ac:spMk id="9" creationId="{98B4F726-18B5-976D-8724-4F3D09B04783}"/>
          </ac:spMkLst>
        </pc:spChg>
        <pc:spChg chg="add del">
          <ac:chgData name="Glen Teakle" userId="d0bb9c53f57fbce6" providerId="LiveId" clId="{A591900A-616E-4AA7-966B-4F1BBCF71563}" dt="2022-05-07T06:13:39.003" v="129"/>
          <ac:spMkLst>
            <pc:docMk/>
            <pc:sldMk cId="154746168" sldId="257"/>
            <ac:spMk id="18" creationId="{2C33F367-76E5-4D2A-96B1-4FD443CDD1CF}"/>
          </ac:spMkLst>
        </pc:spChg>
        <pc:spChg chg="add del">
          <ac:chgData name="Glen Teakle" userId="d0bb9c53f57fbce6" providerId="LiveId" clId="{A591900A-616E-4AA7-966B-4F1BBCF71563}" dt="2022-05-07T06:13:39.003" v="129"/>
          <ac:spMkLst>
            <pc:docMk/>
            <pc:sldMk cId="154746168" sldId="257"/>
            <ac:spMk id="20" creationId="{6F769419-3E73-449D-B62A-0CDEC946A679}"/>
          </ac:spMkLst>
        </pc:spChg>
        <pc:grpChg chg="add del">
          <ac:chgData name="Glen Teakle" userId="d0bb9c53f57fbce6" providerId="LiveId" clId="{A591900A-616E-4AA7-966B-4F1BBCF71563}" dt="2022-05-07T06:13:39.003" v="129"/>
          <ac:grpSpMkLst>
            <pc:docMk/>
            <pc:sldMk cId="154746168" sldId="257"/>
            <ac:grpSpMk id="11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06:13:39.003" v="129"/>
          <ac:grpSpMkLst>
            <pc:docMk/>
            <pc:sldMk cId="154746168" sldId="257"/>
            <ac:grpSpMk id="22" creationId="{A6515200-42F9-488F-9895-6CDBCD1E87C8}"/>
          </ac:grpSpMkLst>
        </pc:grpChg>
        <pc:graphicFrameChg chg="add mod">
          <ac:chgData name="Glen Teakle" userId="d0bb9c53f57fbce6" providerId="LiveId" clId="{A591900A-616E-4AA7-966B-4F1BBCF71563}" dt="2022-05-12T12:22:15.996" v="3822" actId="20577"/>
          <ac:graphicFrameMkLst>
            <pc:docMk/>
            <pc:sldMk cId="154746168" sldId="257"/>
            <ac:graphicFrameMk id="7" creationId="{040A7A4D-8D2A-983A-7F71-F81BBC1EAC24}"/>
          </ac:graphicFrameMkLst>
        </pc:graphicFrameChg>
      </pc:sldChg>
      <pc:sldChg chg="addSp delSp modSp del mod setBg setClrOvrMap delDesignElem">
        <pc:chgData name="Glen Teakle" userId="d0bb9c53f57fbce6" providerId="LiveId" clId="{A591900A-616E-4AA7-966B-4F1BBCF71563}" dt="2022-05-07T12:28:01.634" v="1323" actId="2696"/>
        <pc:sldMkLst>
          <pc:docMk/>
          <pc:sldMk cId="1593150056" sldId="258"/>
        </pc:sldMkLst>
        <pc:spChg chg="add del mod">
          <ac:chgData name="Glen Teakle" userId="d0bb9c53f57fbce6" providerId="LiveId" clId="{A591900A-616E-4AA7-966B-4F1BBCF71563}" dt="2022-05-07T12:12:10.737" v="1199" actId="26606"/>
          <ac:spMkLst>
            <pc:docMk/>
            <pc:sldMk cId="1593150056" sldId="258"/>
            <ac:spMk id="2" creationId="{1D4133E9-BB76-C046-7E6A-BE90C5488F2B}"/>
          </ac:spMkLst>
        </pc:spChg>
        <pc:spChg chg="mod ord">
          <ac:chgData name="Glen Teakle" userId="d0bb9c53f57fbce6" providerId="LiveId" clId="{A591900A-616E-4AA7-966B-4F1BBCF71563}" dt="2022-05-07T12:21:13.497" v="1296" actId="1076"/>
          <ac:spMkLst>
            <pc:docMk/>
            <pc:sldMk cId="1593150056" sldId="258"/>
            <ac:spMk id="4" creationId="{3E6BC334-1DB5-734E-10F5-6DEBC68E88B1}"/>
          </ac:spMkLst>
        </pc:spChg>
        <pc:spChg chg="add del mod">
          <ac:chgData name="Glen Teakle" userId="d0bb9c53f57fbce6" providerId="LiveId" clId="{A591900A-616E-4AA7-966B-4F1BBCF71563}" dt="2022-05-07T12:14:50.145" v="1220" actId="478"/>
          <ac:spMkLst>
            <pc:docMk/>
            <pc:sldMk cId="1593150056" sldId="258"/>
            <ac:spMk id="7" creationId="{04A007B6-4E33-2EC9-E396-E8A47B669C1B}"/>
          </ac:spMkLst>
        </pc:spChg>
        <pc:spChg chg="add del mod">
          <ac:chgData name="Glen Teakle" userId="d0bb9c53f57fbce6" providerId="LiveId" clId="{A591900A-616E-4AA7-966B-4F1BBCF71563}" dt="2022-05-07T12:16:04.783" v="1249" actId="26606"/>
          <ac:spMkLst>
            <pc:docMk/>
            <pc:sldMk cId="1593150056" sldId="258"/>
            <ac:spMk id="11" creationId="{BD370F4B-EBEC-B41E-1601-25419A65B6D3}"/>
          </ac:spMkLst>
        </pc:spChg>
        <pc:spChg chg="add del">
          <ac:chgData name="Glen Teakle" userId="d0bb9c53f57fbce6" providerId="LiveId" clId="{A591900A-616E-4AA7-966B-4F1BBCF71563}" dt="2022-05-07T06:19:38.227" v="225" actId="26606"/>
          <ac:spMkLst>
            <pc:docMk/>
            <pc:sldMk cId="1593150056" sldId="258"/>
            <ac:spMk id="20" creationId="{ED2D7C63-562A-41C7-892E-0C73F5D59870}"/>
          </ac:spMkLst>
        </pc:spChg>
        <pc:spChg chg="add del">
          <ac:chgData name="Glen Teakle" userId="d0bb9c53f57fbce6" providerId="LiveId" clId="{A591900A-616E-4AA7-966B-4F1BBCF71563}" dt="2022-05-07T12:15:44.894" v="1245" actId="26606"/>
          <ac:spMkLst>
            <pc:docMk/>
            <pc:sldMk cId="1593150056" sldId="258"/>
            <ac:spMk id="42" creationId="{01E688E0-C729-4E49-9E7B-4697607DBE19}"/>
          </ac:spMkLst>
        </pc:spChg>
        <pc:spChg chg="add del">
          <ac:chgData name="Glen Teakle" userId="d0bb9c53f57fbce6" providerId="LiveId" clId="{A591900A-616E-4AA7-966B-4F1BBCF71563}" dt="2022-05-07T12:15:22.170" v="1226" actId="26606"/>
          <ac:spMkLst>
            <pc:docMk/>
            <pc:sldMk cId="1593150056" sldId="258"/>
            <ac:spMk id="61" creationId="{8735A508-2662-409F-B5A3-AEA22CE92AD9}"/>
          </ac:spMkLst>
        </pc:spChg>
        <pc:spChg chg="add del">
          <ac:chgData name="Glen Teakle" userId="d0bb9c53f57fbce6" providerId="LiveId" clId="{A591900A-616E-4AA7-966B-4F1BBCF71563}" dt="2022-05-07T12:15:22.170" v="1226" actId="26606"/>
          <ac:spMkLst>
            <pc:docMk/>
            <pc:sldMk cId="1593150056" sldId="258"/>
            <ac:spMk id="63" creationId="{CB8B592B-E5AA-4055-8CB3-6AEDB35AD4E5}"/>
          </ac:spMkLst>
        </pc:spChg>
        <pc:spChg chg="add del">
          <ac:chgData name="Glen Teakle" userId="d0bb9c53f57fbce6" providerId="LiveId" clId="{A591900A-616E-4AA7-966B-4F1BBCF71563}" dt="2022-05-07T12:13:05.424" v="1205" actId="26606"/>
          <ac:spMkLst>
            <pc:docMk/>
            <pc:sldMk cId="1593150056" sldId="258"/>
            <ac:spMk id="64" creationId="{E09CCB3F-DBCE-4964-9E34-8C5DE80EF4B5}"/>
          </ac:spMkLst>
        </pc:spChg>
        <pc:spChg chg="add del">
          <ac:chgData name="Glen Teakle" userId="d0bb9c53f57fbce6" providerId="LiveId" clId="{A591900A-616E-4AA7-966B-4F1BBCF71563}" dt="2022-05-07T12:13:05.424" v="1205" actId="26606"/>
          <ac:spMkLst>
            <pc:docMk/>
            <pc:sldMk cId="1593150056" sldId="258"/>
            <ac:spMk id="66" creationId="{1DFF944F-74BA-483A-82C0-64E3AAF4AE98}"/>
          </ac:spMkLst>
        </pc:spChg>
        <pc:spChg chg="add del">
          <ac:chgData name="Glen Teakle" userId="d0bb9c53f57fbce6" providerId="LiveId" clId="{A591900A-616E-4AA7-966B-4F1BBCF71563}" dt="2022-05-07T12:13:16.935" v="1207" actId="26606"/>
          <ac:spMkLst>
            <pc:docMk/>
            <pc:sldMk cId="1593150056" sldId="258"/>
            <ac:spMk id="76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3:21.192" v="1209" actId="26606"/>
          <ac:spMkLst>
            <pc:docMk/>
            <pc:sldMk cId="1593150056" sldId="258"/>
            <ac:spMk id="78" creationId="{0392160F-30B7-4465-8A19-68977E4AECE6}"/>
          </ac:spMkLst>
        </pc:spChg>
        <pc:spChg chg="add del">
          <ac:chgData name="Glen Teakle" userId="d0bb9c53f57fbce6" providerId="LiveId" clId="{A591900A-616E-4AA7-966B-4F1BBCF71563}" dt="2022-05-07T12:15:23.204" v="1228" actId="26606"/>
          <ac:spMkLst>
            <pc:docMk/>
            <pc:sldMk cId="1593150056" sldId="258"/>
            <ac:spMk id="85" creationId="{7E89D346-FD24-4FBA-A956-3200CC175980}"/>
          </ac:spMkLst>
        </pc:spChg>
        <pc:spChg chg="add del">
          <ac:chgData name="Glen Teakle" userId="d0bb9c53f57fbce6" providerId="LiveId" clId="{A591900A-616E-4AA7-966B-4F1BBCF71563}" dt="2022-05-07T12:15:23.204" v="1228" actId="26606"/>
          <ac:spMkLst>
            <pc:docMk/>
            <pc:sldMk cId="1593150056" sldId="258"/>
            <ac:spMk id="86" creationId="{9F1E6C01-CE56-48FB-B0C1-482CC243DC72}"/>
          </ac:spMkLst>
        </pc:spChg>
        <pc:spChg chg="add del">
          <ac:chgData name="Glen Teakle" userId="d0bb9c53f57fbce6" providerId="LiveId" clId="{A591900A-616E-4AA7-966B-4F1BBCF71563}" dt="2022-05-07T12:15:25.774" v="1232" actId="26606"/>
          <ac:spMkLst>
            <pc:docMk/>
            <pc:sldMk cId="1593150056" sldId="258"/>
            <ac:spMk id="100" creationId="{D6F819BF-BEC4-454B-82CF-C7F1926407F9}"/>
          </ac:spMkLst>
        </pc:spChg>
        <pc:spChg chg="add del">
          <ac:chgData name="Glen Teakle" userId="d0bb9c53f57fbce6" providerId="LiveId" clId="{A591900A-616E-4AA7-966B-4F1BBCF71563}" dt="2022-05-07T12:15:25.774" v="1232" actId="26606"/>
          <ac:spMkLst>
            <pc:docMk/>
            <pc:sldMk cId="1593150056" sldId="258"/>
            <ac:spMk id="101" creationId="{79D5C3D0-88DD-405B-A549-4B5C3712E181}"/>
          </ac:spMkLst>
        </pc:spChg>
        <pc:spChg chg="add del">
          <ac:chgData name="Glen Teakle" userId="d0bb9c53f57fbce6" providerId="LiveId" clId="{A591900A-616E-4AA7-966B-4F1BBCF71563}" dt="2022-05-07T12:15:29.162" v="1234" actId="26606"/>
          <ac:spMkLst>
            <pc:docMk/>
            <pc:sldMk cId="1593150056" sldId="258"/>
            <ac:spMk id="110" creationId="{1AB8FFBB-0A2D-4D4C-B94B-320ABB3490DA}"/>
          </ac:spMkLst>
        </pc:spChg>
        <pc:spChg chg="add del">
          <ac:chgData name="Glen Teakle" userId="d0bb9c53f57fbce6" providerId="LiveId" clId="{A591900A-616E-4AA7-966B-4F1BBCF71563}" dt="2022-05-07T12:16:04.767" v="1247" actId="26606"/>
          <ac:spMkLst>
            <pc:docMk/>
            <pc:sldMk cId="1593150056" sldId="258"/>
            <ac:spMk id="113" creationId="{E09CCB3F-DBCE-4964-9E34-8C5DE80EF4B5}"/>
          </ac:spMkLst>
        </pc:spChg>
        <pc:spChg chg="add del">
          <ac:chgData name="Glen Teakle" userId="d0bb9c53f57fbce6" providerId="LiveId" clId="{A591900A-616E-4AA7-966B-4F1BBCF71563}" dt="2022-05-07T12:16:04.767" v="1247" actId="26606"/>
          <ac:spMkLst>
            <pc:docMk/>
            <pc:sldMk cId="1593150056" sldId="258"/>
            <ac:spMk id="115" creationId="{1DFF944F-74BA-483A-82C0-64E3AAF4AE98}"/>
          </ac:spMkLst>
        </pc:spChg>
        <pc:spChg chg="add del">
          <ac:chgData name="Glen Teakle" userId="d0bb9c53f57fbce6" providerId="LiveId" clId="{A591900A-616E-4AA7-966B-4F1BBCF71563}" dt="2022-05-07T12:15:35.070" v="1236" actId="26606"/>
          <ac:spMkLst>
            <pc:docMk/>
            <pc:sldMk cId="1593150056" sldId="258"/>
            <ac:spMk id="121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6:43.997" v="1254" actId="26606"/>
          <ac:spMkLst>
            <pc:docMk/>
            <pc:sldMk cId="1593150056" sldId="258"/>
            <ac:spMk id="124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7:00.185" v="1258" actId="26606"/>
          <ac:spMkLst>
            <pc:docMk/>
            <pc:sldMk cId="1593150056" sldId="258"/>
            <ac:spMk id="126" creationId="{1DFF944F-74BA-483A-82C0-64E3AAF4AE98}"/>
          </ac:spMkLst>
        </pc:spChg>
        <pc:spChg chg="add del">
          <ac:chgData name="Glen Teakle" userId="d0bb9c53f57fbce6" providerId="LiveId" clId="{A591900A-616E-4AA7-966B-4F1BBCF71563}" dt="2022-05-07T12:15:36.667" v="1238" actId="26606"/>
          <ac:spMkLst>
            <pc:docMk/>
            <pc:sldMk cId="1593150056" sldId="258"/>
            <ac:spMk id="132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5:37.719" v="1240" actId="26606"/>
          <ac:spMkLst>
            <pc:docMk/>
            <pc:sldMk cId="1593150056" sldId="258"/>
            <ac:spMk id="138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5:40.630" v="1242" actId="26606"/>
          <ac:spMkLst>
            <pc:docMk/>
            <pc:sldMk cId="1593150056" sldId="258"/>
            <ac:spMk id="149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5:44.829" v="1244" actId="26606"/>
          <ac:spMkLst>
            <pc:docMk/>
            <pc:sldMk cId="1593150056" sldId="258"/>
            <ac:spMk id="155" creationId="{E09CCB3F-DBCE-4964-9E34-8C5DE80EF4B5}"/>
          </ac:spMkLst>
        </pc:spChg>
        <pc:spChg chg="add del">
          <ac:chgData name="Glen Teakle" userId="d0bb9c53f57fbce6" providerId="LiveId" clId="{A591900A-616E-4AA7-966B-4F1BBCF71563}" dt="2022-05-07T12:15:44.829" v="1244" actId="26606"/>
          <ac:spMkLst>
            <pc:docMk/>
            <pc:sldMk cId="1593150056" sldId="258"/>
            <ac:spMk id="156" creationId="{1DFF944F-74BA-483A-82C0-64E3AAF4AE98}"/>
          </ac:spMkLst>
        </pc:spChg>
        <pc:spChg chg="add del">
          <ac:chgData name="Glen Teakle" userId="d0bb9c53f57fbce6" providerId="LiveId" clId="{A591900A-616E-4AA7-966B-4F1BBCF71563}" dt="2022-05-07T12:16:04.783" v="1249" actId="26606"/>
          <ac:spMkLst>
            <pc:docMk/>
            <pc:sldMk cId="1593150056" sldId="258"/>
            <ac:spMk id="165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7:30.549" v="1267" actId="26606"/>
          <ac:spMkLst>
            <pc:docMk/>
            <pc:sldMk cId="1593150056" sldId="258"/>
            <ac:spMk id="175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6:47.261" v="1256" actId="26606"/>
          <ac:spMkLst>
            <pc:docMk/>
            <pc:sldMk cId="1593150056" sldId="258"/>
            <ac:spMk id="186" creationId="{0392160F-30B7-4465-8A19-68977E4AECE6}"/>
          </ac:spMkLst>
        </pc:spChg>
        <pc:spChg chg="add">
          <ac:chgData name="Glen Teakle" userId="d0bb9c53f57fbce6" providerId="LiveId" clId="{A591900A-616E-4AA7-966B-4F1BBCF71563}" dt="2022-05-07T12:20:28.822" v="1287" actId="26606"/>
          <ac:spMkLst>
            <pc:docMk/>
            <pc:sldMk cId="1593150056" sldId="258"/>
            <ac:spMk id="192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7:00.185" v="1258" actId="26606"/>
          <ac:spMkLst>
            <pc:docMk/>
            <pc:sldMk cId="1593150056" sldId="258"/>
            <ac:spMk id="195" creationId="{E09CCB3F-DBCE-4964-9E34-8C5DE80EF4B5}"/>
          </ac:spMkLst>
        </pc:spChg>
        <pc:spChg chg="add del">
          <ac:chgData name="Glen Teakle" userId="d0bb9c53f57fbce6" providerId="LiveId" clId="{A591900A-616E-4AA7-966B-4F1BBCF71563}" dt="2022-05-07T12:17:04.955" v="1260" actId="26606"/>
          <ac:spMkLst>
            <pc:docMk/>
            <pc:sldMk cId="1593150056" sldId="258"/>
            <ac:spMk id="202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7:20.644" v="1264" actId="26606"/>
          <ac:spMkLst>
            <pc:docMk/>
            <pc:sldMk cId="1593150056" sldId="258"/>
            <ac:spMk id="215" creationId="{43F8250A-B5BC-48E8-9E34-320C6AB61351}"/>
          </ac:spMkLst>
        </pc:spChg>
        <pc:spChg chg="add del">
          <ac:chgData name="Glen Teakle" userId="d0bb9c53f57fbce6" providerId="LiveId" clId="{A591900A-616E-4AA7-966B-4F1BBCF71563}" dt="2022-05-07T12:17:20.644" v="1264" actId="26606"/>
          <ac:spMkLst>
            <pc:docMk/>
            <pc:sldMk cId="1593150056" sldId="258"/>
            <ac:spMk id="216" creationId="{A2829537-8D6E-4F27-8454-8F19BEA8C11F}"/>
          </ac:spMkLst>
        </pc:spChg>
        <pc:spChg chg="add del">
          <ac:chgData name="Glen Teakle" userId="d0bb9c53f57fbce6" providerId="LiveId" clId="{A591900A-616E-4AA7-966B-4F1BBCF71563}" dt="2022-05-07T12:17:30.502" v="1266" actId="26606"/>
          <ac:spMkLst>
            <pc:docMk/>
            <pc:sldMk cId="1593150056" sldId="258"/>
            <ac:spMk id="222" creationId="{BADDD09E-8094-4188-9090-C1C7840FE719}"/>
          </ac:spMkLst>
        </pc:spChg>
        <pc:spChg chg="add del">
          <ac:chgData name="Glen Teakle" userId="d0bb9c53f57fbce6" providerId="LiveId" clId="{A591900A-616E-4AA7-966B-4F1BBCF71563}" dt="2022-05-07T12:17:30.502" v="1266" actId="26606"/>
          <ac:spMkLst>
            <pc:docMk/>
            <pc:sldMk cId="1593150056" sldId="258"/>
            <ac:spMk id="223" creationId="{C58F6CE0-025D-40A5-AEF1-00954E3F986B}"/>
          </ac:spMkLst>
        </pc:spChg>
        <pc:spChg chg="add del">
          <ac:chgData name="Glen Teakle" userId="d0bb9c53f57fbce6" providerId="LiveId" clId="{A591900A-616E-4AA7-966B-4F1BBCF71563}" dt="2022-05-07T12:18:59.978" v="1277" actId="26606"/>
          <ac:spMkLst>
            <pc:docMk/>
            <pc:sldMk cId="1593150056" sldId="258"/>
            <ac:spMk id="231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8:49.713" v="1269" actId="26606"/>
          <ac:spMkLst>
            <pc:docMk/>
            <pc:sldMk cId="1593150056" sldId="258"/>
            <ac:spMk id="243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8:53.211" v="1271" actId="26606"/>
          <ac:spMkLst>
            <pc:docMk/>
            <pc:sldMk cId="1593150056" sldId="258"/>
            <ac:spMk id="245" creationId="{0392160F-30B7-4465-8A19-68977E4AECE6}"/>
          </ac:spMkLst>
        </pc:spChg>
        <pc:spChg chg="add del">
          <ac:chgData name="Glen Teakle" userId="d0bb9c53f57fbce6" providerId="LiveId" clId="{A591900A-616E-4AA7-966B-4F1BBCF71563}" dt="2022-05-07T12:18:54.395" v="1274" actId="26606"/>
          <ac:spMkLst>
            <pc:docMk/>
            <pc:sldMk cId="1593150056" sldId="258"/>
            <ac:spMk id="249" creationId="{8F4E830A-06F9-4EAA-9E65-110CF2421798}"/>
          </ac:spMkLst>
        </pc:spChg>
        <pc:spChg chg="add del">
          <ac:chgData name="Glen Teakle" userId="d0bb9c53f57fbce6" providerId="LiveId" clId="{A591900A-616E-4AA7-966B-4F1BBCF71563}" dt="2022-05-07T12:18:59.837" v="1276" actId="26606"/>
          <ac:spMkLst>
            <pc:docMk/>
            <pc:sldMk cId="1593150056" sldId="258"/>
            <ac:spMk id="257" creationId="{D6F819BF-BEC4-454B-82CF-C7F1926407F9}"/>
          </ac:spMkLst>
        </pc:spChg>
        <pc:spChg chg="add del">
          <ac:chgData name="Glen Teakle" userId="d0bb9c53f57fbce6" providerId="LiveId" clId="{A591900A-616E-4AA7-966B-4F1BBCF71563}" dt="2022-05-07T12:18:59.837" v="1276" actId="26606"/>
          <ac:spMkLst>
            <pc:docMk/>
            <pc:sldMk cId="1593150056" sldId="258"/>
            <ac:spMk id="258" creationId="{79D5C3D0-88DD-405B-A549-4B5C3712E181}"/>
          </ac:spMkLst>
        </pc:spChg>
        <pc:grpChg chg="add del">
          <ac:chgData name="Glen Teakle" userId="d0bb9c53f57fbce6" providerId="LiveId" clId="{A591900A-616E-4AA7-966B-4F1BBCF71563}" dt="2022-05-07T06:19:38.227" v="225" actId="26606"/>
          <ac:grpSpMkLst>
            <pc:docMk/>
            <pc:sldMk cId="1593150056" sldId="258"/>
            <ac:grpSpMk id="22" creationId="{6DF25E23-BE15-4E36-A700-59F0CE8C54A8}"/>
          </ac:grpSpMkLst>
        </pc:grpChg>
        <pc:grpChg chg="add del">
          <ac:chgData name="Glen Teakle" userId="d0bb9c53f57fbce6" providerId="LiveId" clId="{A591900A-616E-4AA7-966B-4F1BBCF71563}" dt="2022-05-07T12:15:44.894" v="1245" actId="26606"/>
          <ac:grpSpMkLst>
            <pc:docMk/>
            <pc:sldMk cId="1593150056" sldId="258"/>
            <ac:grpSpMk id="44" creationId="{AAD89D74-79DD-4BE2-AA8C-8672382F2520}"/>
          </ac:grpSpMkLst>
        </pc:grpChg>
        <pc:grpChg chg="add del">
          <ac:chgData name="Glen Teakle" userId="d0bb9c53f57fbce6" providerId="LiveId" clId="{A591900A-616E-4AA7-966B-4F1BBCF71563}" dt="2022-05-07T12:15:14.598" v="1224" actId="26606"/>
          <ac:grpSpMkLst>
            <pc:docMk/>
            <pc:sldMk cId="1593150056" sldId="258"/>
            <ac:grpSpMk id="54" creationId="{62CE031E-EE35-4AA7-9784-805093327786}"/>
          </ac:grpSpMkLst>
        </pc:grpChg>
        <pc:grpChg chg="add del">
          <ac:chgData name="Glen Teakle" userId="d0bb9c53f57fbce6" providerId="LiveId" clId="{A591900A-616E-4AA7-966B-4F1BBCF71563}" dt="2022-05-07T12:13:05.424" v="1205" actId="26606"/>
          <ac:grpSpMkLst>
            <pc:docMk/>
            <pc:sldMk cId="1593150056" sldId="258"/>
            <ac:grpSpMk id="57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3:21.192" v="1209" actId="26606"/>
          <ac:grpSpMkLst>
            <pc:docMk/>
            <pc:sldMk cId="1593150056" sldId="258"/>
            <ac:grpSpMk id="59" creationId="{9C1AEAC6-74C1-4404-A024-D1CE7E981DFF}"/>
          </ac:grpSpMkLst>
        </pc:grpChg>
        <pc:grpChg chg="add del">
          <ac:chgData name="Glen Teakle" userId="d0bb9c53f57fbce6" providerId="LiveId" clId="{A591900A-616E-4AA7-966B-4F1BBCF71563}" dt="2022-05-07T12:15:22.170" v="1226" actId="26606"/>
          <ac:grpSpMkLst>
            <pc:docMk/>
            <pc:sldMk cId="1593150056" sldId="258"/>
            <ac:grpSpMk id="65" creationId="{6E8443E6-406A-4E9D-BBDF-18D82C7E570C}"/>
          </ac:grpSpMkLst>
        </pc:grpChg>
        <pc:grpChg chg="add del">
          <ac:chgData name="Glen Teakle" userId="d0bb9c53f57fbce6" providerId="LiveId" clId="{A591900A-616E-4AA7-966B-4F1BBCF71563}" dt="2022-05-07T12:13:05.424" v="1205" actId="26606"/>
          <ac:grpSpMkLst>
            <pc:docMk/>
            <pc:sldMk cId="1593150056" sldId="258"/>
            <ac:grpSpMk id="68" creationId="{A9733A91-F958-4629-801A-3F6F1E09AD64}"/>
          </ac:grpSpMkLst>
        </pc:grpChg>
        <pc:grpChg chg="add del">
          <ac:chgData name="Glen Teakle" userId="d0bb9c53f57fbce6" providerId="LiveId" clId="{A591900A-616E-4AA7-966B-4F1BBCF71563}" dt="2022-05-07T12:15:22.170" v="1226" actId="26606"/>
          <ac:grpSpMkLst>
            <pc:docMk/>
            <pc:sldMk cId="1593150056" sldId="258"/>
            <ac:grpSpMk id="71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3:16.935" v="1207" actId="26606"/>
          <ac:grpSpMkLst>
            <pc:docMk/>
            <pc:sldMk cId="1593150056" sldId="258"/>
            <ac:grpSpMk id="75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23.204" v="1228" actId="26606"/>
          <ac:grpSpMkLst>
            <pc:docMk/>
            <pc:sldMk cId="1593150056" sldId="258"/>
            <ac:grpSpMk id="81" creationId="{62CE031E-EE35-4AA7-9784-805093327786}"/>
          </ac:grpSpMkLst>
        </pc:grpChg>
        <pc:grpChg chg="add del">
          <ac:chgData name="Glen Teakle" userId="d0bb9c53f57fbce6" providerId="LiveId" clId="{A591900A-616E-4AA7-966B-4F1BBCF71563}" dt="2022-05-07T12:15:23.204" v="1228" actId="26606"/>
          <ac:grpSpMkLst>
            <pc:docMk/>
            <pc:sldMk cId="1593150056" sldId="258"/>
            <ac:grpSpMk id="87" creationId="{FA392D60-45E0-40B9-8C90-AAD5DEEB2AF4}"/>
          </ac:grpSpMkLst>
        </pc:grpChg>
        <pc:grpChg chg="add del">
          <ac:chgData name="Glen Teakle" userId="d0bb9c53f57fbce6" providerId="LiveId" clId="{A591900A-616E-4AA7-966B-4F1BBCF71563}" dt="2022-05-07T12:15:24.800" v="1230" actId="26606"/>
          <ac:grpSpMkLst>
            <pc:docMk/>
            <pc:sldMk cId="1593150056" sldId="258"/>
            <ac:grpSpMk id="91" creationId="{62CE031E-EE35-4AA7-9784-805093327786}"/>
          </ac:grpSpMkLst>
        </pc:grpChg>
        <pc:grpChg chg="add del">
          <ac:chgData name="Glen Teakle" userId="d0bb9c53f57fbce6" providerId="LiveId" clId="{A591900A-616E-4AA7-966B-4F1BBCF71563}" dt="2022-05-07T12:15:25.774" v="1232" actId="26606"/>
          <ac:grpSpMkLst>
            <pc:docMk/>
            <pc:sldMk cId="1593150056" sldId="258"/>
            <ac:grpSpMk id="96" creationId="{62CE031E-EE35-4AA7-9784-805093327786}"/>
          </ac:grpSpMkLst>
        </pc:grpChg>
        <pc:grpChg chg="add del">
          <ac:chgData name="Glen Teakle" userId="d0bb9c53f57fbce6" providerId="LiveId" clId="{A591900A-616E-4AA7-966B-4F1BBCF71563}" dt="2022-05-07T12:15:25.774" v="1232" actId="26606"/>
          <ac:grpSpMkLst>
            <pc:docMk/>
            <pc:sldMk cId="1593150056" sldId="258"/>
            <ac:grpSpMk id="102" creationId="{B29E1950-A366-48B7-8DAB-726C0DE58072}"/>
          </ac:grpSpMkLst>
        </pc:grpChg>
        <pc:grpChg chg="add del">
          <ac:chgData name="Glen Teakle" userId="d0bb9c53f57fbce6" providerId="LiveId" clId="{A591900A-616E-4AA7-966B-4F1BBCF71563}" dt="2022-05-07T12:15:29.162" v="1234" actId="26606"/>
          <ac:grpSpMkLst>
            <pc:docMk/>
            <pc:sldMk cId="1593150056" sldId="258"/>
            <ac:grpSpMk id="106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29.162" v="1234" actId="26606"/>
          <ac:grpSpMkLst>
            <pc:docMk/>
            <pc:sldMk cId="1593150056" sldId="258"/>
            <ac:grpSpMk id="111" creationId="{0EC92BD4-3684-4A4A-84FF-704DCA7A3E0C}"/>
          </ac:grpSpMkLst>
        </pc:grpChg>
        <pc:grpChg chg="add del">
          <ac:chgData name="Glen Teakle" userId="d0bb9c53f57fbce6" providerId="LiveId" clId="{A591900A-616E-4AA7-966B-4F1BBCF71563}" dt="2022-05-07T12:15:35.070" v="1236" actId="26606"/>
          <ac:grpSpMkLst>
            <pc:docMk/>
            <pc:sldMk cId="1593150056" sldId="258"/>
            <ac:grpSpMk id="117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6:47.261" v="1256" actId="26606"/>
          <ac:grpSpMkLst>
            <pc:docMk/>
            <pc:sldMk cId="1593150056" sldId="258"/>
            <ac:grpSpMk id="119" creationId="{9C1AEAC6-74C1-4404-A024-D1CE7E981DFF}"/>
          </ac:grpSpMkLst>
        </pc:grpChg>
        <pc:grpChg chg="add del">
          <ac:chgData name="Glen Teakle" userId="d0bb9c53f57fbce6" providerId="LiveId" clId="{A591900A-616E-4AA7-966B-4F1BBCF71563}" dt="2022-05-07T12:15:35.070" v="1236" actId="26606"/>
          <ac:grpSpMkLst>
            <pc:docMk/>
            <pc:sldMk cId="1593150056" sldId="258"/>
            <ac:grpSpMk id="122" creationId="{24B32265-D526-44B2-B82E-8977DFEFB457}"/>
          </ac:grpSpMkLst>
        </pc:grpChg>
        <pc:grpChg chg="add del">
          <ac:chgData name="Glen Teakle" userId="d0bb9c53f57fbce6" providerId="LiveId" clId="{A591900A-616E-4AA7-966B-4F1BBCF71563}" dt="2022-05-07T12:15:36.667" v="1238" actId="26606"/>
          <ac:grpSpMkLst>
            <pc:docMk/>
            <pc:sldMk cId="1593150056" sldId="258"/>
            <ac:grpSpMk id="128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37.719" v="1240" actId="26606"/>
          <ac:grpSpMkLst>
            <pc:docMk/>
            <pc:sldMk cId="1593150056" sldId="258"/>
            <ac:grpSpMk id="134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37.719" v="1240" actId="26606"/>
          <ac:grpSpMkLst>
            <pc:docMk/>
            <pc:sldMk cId="1593150056" sldId="258"/>
            <ac:grpSpMk id="139" creationId="{24B32265-D526-44B2-B82E-8977DFEFB457}"/>
          </ac:grpSpMkLst>
        </pc:grpChg>
        <pc:grpChg chg="add del">
          <ac:chgData name="Glen Teakle" userId="d0bb9c53f57fbce6" providerId="LiveId" clId="{A591900A-616E-4AA7-966B-4F1BBCF71563}" dt="2022-05-07T12:15:40.630" v="1242" actId="26606"/>
          <ac:grpSpMkLst>
            <pc:docMk/>
            <pc:sldMk cId="1593150056" sldId="258"/>
            <ac:grpSpMk id="145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44.829" v="1244" actId="26606"/>
          <ac:grpSpMkLst>
            <pc:docMk/>
            <pc:sldMk cId="1593150056" sldId="258"/>
            <ac:grpSpMk id="151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5:44.829" v="1244" actId="26606"/>
          <ac:grpSpMkLst>
            <pc:docMk/>
            <pc:sldMk cId="1593150056" sldId="258"/>
            <ac:grpSpMk id="157" creationId="{A9733A91-F958-4629-801A-3F6F1E09AD64}"/>
          </ac:grpSpMkLst>
        </pc:grpChg>
        <pc:grpChg chg="add del">
          <ac:chgData name="Glen Teakle" userId="d0bb9c53f57fbce6" providerId="LiveId" clId="{A591900A-616E-4AA7-966B-4F1BBCF71563}" dt="2022-05-07T12:16:04.783" v="1249" actId="26606"/>
          <ac:grpSpMkLst>
            <pc:docMk/>
            <pc:sldMk cId="1593150056" sldId="258"/>
            <ac:grpSpMk id="161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6:04.767" v="1247" actId="26606"/>
          <ac:grpSpMkLst>
            <pc:docMk/>
            <pc:sldMk cId="1593150056" sldId="258"/>
            <ac:grpSpMk id="167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6:04.767" v="1247" actId="26606"/>
          <ac:grpSpMkLst>
            <pc:docMk/>
            <pc:sldMk cId="1593150056" sldId="258"/>
            <ac:grpSpMk id="170" creationId="{A9733A91-F958-4629-801A-3F6F1E09AD64}"/>
          </ac:grpSpMkLst>
        </pc:grpChg>
        <pc:grpChg chg="add del">
          <ac:chgData name="Glen Teakle" userId="d0bb9c53f57fbce6" providerId="LiveId" clId="{A591900A-616E-4AA7-966B-4F1BBCF71563}" dt="2022-05-07T12:17:30.549" v="1267" actId="26606"/>
          <ac:grpSpMkLst>
            <pc:docMk/>
            <pc:sldMk cId="1593150056" sldId="258"/>
            <ac:grpSpMk id="174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6:43.997" v="1254" actId="26606"/>
          <ac:grpSpMkLst>
            <pc:docMk/>
            <pc:sldMk cId="1593150056" sldId="258"/>
            <ac:grpSpMk id="182" creationId="{8F1EF17D-1B70-428C-8A8A-A2C5B390E1E9}"/>
          </ac:grpSpMkLst>
        </pc:grpChg>
        <pc:grpChg chg="add">
          <ac:chgData name="Glen Teakle" userId="d0bb9c53f57fbce6" providerId="LiveId" clId="{A591900A-616E-4AA7-966B-4F1BBCF71563}" dt="2022-05-07T12:20:28.822" v="1287" actId="26606"/>
          <ac:grpSpMkLst>
            <pc:docMk/>
            <pc:sldMk cId="1593150056" sldId="258"/>
            <ac:grpSpMk id="183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7:00.185" v="1258" actId="26606"/>
          <ac:grpSpMkLst>
            <pc:docMk/>
            <pc:sldMk cId="1593150056" sldId="258"/>
            <ac:grpSpMk id="184" creationId="{A9733A91-F958-4629-801A-3F6F1E09AD64}"/>
          </ac:grpSpMkLst>
        </pc:grpChg>
        <pc:grpChg chg="add del">
          <ac:chgData name="Glen Teakle" userId="d0bb9c53f57fbce6" providerId="LiveId" clId="{A591900A-616E-4AA7-966B-4F1BBCF71563}" dt="2022-05-07T12:17:00.185" v="1258" actId="26606"/>
          <ac:grpSpMkLst>
            <pc:docMk/>
            <pc:sldMk cId="1593150056" sldId="258"/>
            <ac:grpSpMk id="191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7:04.955" v="1260" actId="26606"/>
          <ac:grpSpMkLst>
            <pc:docMk/>
            <pc:sldMk cId="1593150056" sldId="258"/>
            <ac:grpSpMk id="198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7:04.955" v="1260" actId="26606"/>
          <ac:grpSpMkLst>
            <pc:docMk/>
            <pc:sldMk cId="1593150056" sldId="258"/>
            <ac:grpSpMk id="203" creationId="{24B32265-D526-44B2-B82E-8977DFEFB457}"/>
          </ac:grpSpMkLst>
        </pc:grpChg>
        <pc:grpChg chg="add del">
          <ac:chgData name="Glen Teakle" userId="d0bb9c53f57fbce6" providerId="LiveId" clId="{A591900A-616E-4AA7-966B-4F1BBCF71563}" dt="2022-05-07T12:17:17.773" v="1262" actId="26606"/>
          <ac:grpSpMkLst>
            <pc:docMk/>
            <pc:sldMk cId="1593150056" sldId="258"/>
            <ac:grpSpMk id="207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7:17.773" v="1262" actId="26606"/>
          <ac:grpSpMkLst>
            <pc:docMk/>
            <pc:sldMk cId="1593150056" sldId="258"/>
            <ac:grpSpMk id="211" creationId="{6B975FEB-EB22-4265-87DB-98C8B1A03E61}"/>
          </ac:grpSpMkLst>
        </pc:grpChg>
        <pc:grpChg chg="add del">
          <ac:chgData name="Glen Teakle" userId="d0bb9c53f57fbce6" providerId="LiveId" clId="{A591900A-616E-4AA7-966B-4F1BBCF71563}" dt="2022-05-07T12:17:30.502" v="1266" actId="26606"/>
          <ac:grpSpMkLst>
            <pc:docMk/>
            <pc:sldMk cId="1593150056" sldId="258"/>
            <ac:grpSpMk id="218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7:30.502" v="1266" actId="26606"/>
          <ac:grpSpMkLst>
            <pc:docMk/>
            <pc:sldMk cId="1593150056" sldId="258"/>
            <ac:grpSpMk id="224" creationId="{D8025A22-9C86-4108-A289-BD5650A8EAEA}"/>
          </ac:grpSpMkLst>
        </pc:grpChg>
        <pc:grpChg chg="add del">
          <ac:chgData name="Glen Teakle" userId="d0bb9c53f57fbce6" providerId="LiveId" clId="{A591900A-616E-4AA7-966B-4F1BBCF71563}" dt="2022-05-07T12:18:59.978" v="1277" actId="26606"/>
          <ac:grpSpMkLst>
            <pc:docMk/>
            <pc:sldMk cId="1593150056" sldId="258"/>
            <ac:grpSpMk id="227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8:49.713" v="1269" actId="26606"/>
          <ac:grpSpMkLst>
            <pc:docMk/>
            <pc:sldMk cId="1593150056" sldId="258"/>
            <ac:grpSpMk id="236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8:53.211" v="1271" actId="26606"/>
          <ac:grpSpMkLst>
            <pc:docMk/>
            <pc:sldMk cId="1593150056" sldId="258"/>
            <ac:grpSpMk id="238" creationId="{9C1AEAC6-74C1-4404-A024-D1CE7E981DFF}"/>
          </ac:grpSpMkLst>
        </pc:grpChg>
        <pc:grpChg chg="add del">
          <ac:chgData name="Glen Teakle" userId="d0bb9c53f57fbce6" providerId="LiveId" clId="{A591900A-616E-4AA7-966B-4F1BBCF71563}" dt="2022-05-07T12:18:59.837" v="1276" actId="26606"/>
          <ac:grpSpMkLst>
            <pc:docMk/>
            <pc:sldMk cId="1593150056" sldId="258"/>
            <ac:grpSpMk id="247" creationId="{B29E1950-A366-48B7-8DAB-726C0DE58072}"/>
          </ac:grpSpMkLst>
        </pc:grpChg>
        <pc:grpChg chg="add del">
          <ac:chgData name="Glen Teakle" userId="d0bb9c53f57fbce6" providerId="LiveId" clId="{A591900A-616E-4AA7-966B-4F1BBCF71563}" dt="2022-05-07T12:18:54.395" v="1274" actId="26606"/>
          <ac:grpSpMkLst>
            <pc:docMk/>
            <pc:sldMk cId="1593150056" sldId="258"/>
            <ac:grpSpMk id="248" creationId="{8F1EF17D-1B70-428C-8A8A-A2C5B390E1E9}"/>
          </ac:grpSpMkLst>
        </pc:grpChg>
        <pc:grpChg chg="add del">
          <ac:chgData name="Glen Teakle" userId="d0bb9c53f57fbce6" providerId="LiveId" clId="{A591900A-616E-4AA7-966B-4F1BBCF71563}" dt="2022-05-07T12:18:59.837" v="1276" actId="26606"/>
          <ac:grpSpMkLst>
            <pc:docMk/>
            <pc:sldMk cId="1593150056" sldId="258"/>
            <ac:grpSpMk id="255" creationId="{62CE031E-EE35-4AA7-9784-805093327786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1593150056" sldId="258"/>
            <ac:grpSpMk id="265" creationId="{62CE031E-EE35-4AA7-9784-805093327786}"/>
          </ac:grpSpMkLst>
        </pc:grpChg>
        <pc:graphicFrameChg chg="add del">
          <ac:chgData name="Glen Teakle" userId="d0bb9c53f57fbce6" providerId="LiveId" clId="{A591900A-616E-4AA7-966B-4F1BBCF71563}" dt="2022-05-07T12:08:11.212" v="1133" actId="26606"/>
          <ac:graphicFrameMkLst>
            <pc:docMk/>
            <pc:sldMk cId="1593150056" sldId="258"/>
            <ac:graphicFrameMk id="51" creationId="{A3A7087A-3405-7C40-E557-276290481647}"/>
          </ac:graphicFrameMkLst>
        </pc:graphicFrameChg>
        <pc:graphicFrameChg chg="add del mod modGraphic">
          <ac:chgData name="Glen Teakle" userId="d0bb9c53f57fbce6" providerId="LiveId" clId="{A591900A-616E-4AA7-966B-4F1BBCF71563}" dt="2022-05-07T12:14:45.698" v="1219" actId="478"/>
          <ac:graphicFrameMkLst>
            <pc:docMk/>
            <pc:sldMk cId="1593150056" sldId="258"/>
            <ac:graphicFrameMk id="52" creationId="{23582B4A-FDFC-17E3-574A-B45DB0BEB186}"/>
          </ac:graphicFrameMkLst>
        </pc:graphicFrameChg>
        <pc:graphicFrameChg chg="add del">
          <ac:chgData name="Glen Teakle" userId="d0bb9c53f57fbce6" providerId="LiveId" clId="{A591900A-616E-4AA7-966B-4F1BBCF71563}" dt="2022-05-07T12:08:12.383" v="1135" actId="26606"/>
          <ac:graphicFrameMkLst>
            <pc:docMk/>
            <pc:sldMk cId="1593150056" sldId="258"/>
            <ac:graphicFrameMk id="53" creationId="{3A0295B4-9900-DCC0-0CD0-2C4FDCD26036}"/>
          </ac:graphicFrameMkLst>
        </pc:graphicFrameChg>
        <pc:graphicFrameChg chg="add del">
          <ac:chgData name="Glen Teakle" userId="d0bb9c53f57fbce6" providerId="LiveId" clId="{A591900A-616E-4AA7-966B-4F1BBCF71563}" dt="2022-05-07T12:08:22.838" v="1137" actId="26606"/>
          <ac:graphicFrameMkLst>
            <pc:docMk/>
            <pc:sldMk cId="1593150056" sldId="258"/>
            <ac:graphicFrameMk id="55" creationId="{BAE37461-5975-6F07-99B2-B0A885458492}"/>
          </ac:graphicFrameMkLst>
        </pc:graphicFrameChg>
        <pc:graphicFrameChg chg="add mod modGraphic">
          <ac:chgData name="Glen Teakle" userId="d0bb9c53f57fbce6" providerId="LiveId" clId="{A591900A-616E-4AA7-966B-4F1BBCF71563}" dt="2022-05-07T12:22:54.734" v="1309" actId="20577"/>
          <ac:graphicFrameMkLst>
            <pc:docMk/>
            <pc:sldMk cId="1593150056" sldId="258"/>
            <ac:graphicFrameMk id="176" creationId="{866BAAC0-E813-94B4-B006-319A3DD9DEDD}"/>
          </ac:graphicFrameMkLst>
        </pc:graphicFrameChg>
        <pc:picChg chg="add del mod">
          <ac:chgData name="Glen Teakle" userId="d0bb9c53f57fbce6" providerId="LiveId" clId="{A591900A-616E-4AA7-966B-4F1BBCF71563}" dt="2022-05-07T12:12:21.994" v="1201" actId="478"/>
          <ac:picMkLst>
            <pc:docMk/>
            <pc:sldMk cId="1593150056" sldId="258"/>
            <ac:picMk id="5" creationId="{0B6C87EA-FDB8-3B88-A680-9C0351DF9360}"/>
          </ac:picMkLst>
        </pc:picChg>
        <pc:picChg chg="add mod ord">
          <ac:chgData name="Glen Teakle" userId="d0bb9c53f57fbce6" providerId="LiveId" clId="{A591900A-616E-4AA7-966B-4F1BBCF71563}" dt="2022-05-07T12:20:45.301" v="1291" actId="1076"/>
          <ac:picMkLst>
            <pc:docMk/>
            <pc:sldMk cId="1593150056" sldId="258"/>
            <ac:picMk id="6" creationId="{F1AF0FCB-AB5D-BFEE-E3D8-FC1BDFE21C8C}"/>
          </ac:picMkLst>
        </pc:picChg>
        <pc:picChg chg="add del mod">
          <ac:chgData name="Glen Teakle" userId="d0bb9c53f57fbce6" providerId="LiveId" clId="{A591900A-616E-4AA7-966B-4F1BBCF71563}" dt="2022-05-07T12:07:37.329" v="1130" actId="478"/>
          <ac:picMkLst>
            <pc:docMk/>
            <pc:sldMk cId="1593150056" sldId="258"/>
            <ac:picMk id="9" creationId="{D9B6ECF4-9602-817D-AEB1-7C2CF1D8601B}"/>
          </ac:picMkLst>
        </pc:picChg>
        <pc:cxnChg chg="add del">
          <ac:chgData name="Glen Teakle" userId="d0bb9c53f57fbce6" providerId="LiveId" clId="{A591900A-616E-4AA7-966B-4F1BBCF71563}" dt="2022-05-07T06:19:38.227" v="225" actId="26606"/>
          <ac:cxnSpMkLst>
            <pc:docMk/>
            <pc:sldMk cId="1593150056" sldId="258"/>
            <ac:cxnSpMk id="10" creationId="{8FD48FB1-66D8-4676-B0AA-C139A1DB78D1}"/>
          </ac:cxnSpMkLst>
        </pc:cxnChg>
        <pc:cxnChg chg="add del">
          <ac:chgData name="Glen Teakle" userId="d0bb9c53f57fbce6" providerId="LiveId" clId="{A591900A-616E-4AA7-966B-4F1BBCF71563}" dt="2022-05-07T06:19:38.227" v="225" actId="26606"/>
          <ac:cxnSpMkLst>
            <pc:docMk/>
            <pc:sldMk cId="1593150056" sldId="258"/>
            <ac:cxnSpMk id="12" creationId="{F033F5AE-6728-4F19-8DED-658E674B31B9}"/>
          </ac:cxnSpMkLst>
        </pc:cxnChg>
        <pc:cxnChg chg="add del">
          <ac:chgData name="Glen Teakle" userId="d0bb9c53f57fbce6" providerId="LiveId" clId="{A591900A-616E-4AA7-966B-4F1BBCF71563}" dt="2022-05-07T06:19:38.227" v="225" actId="26606"/>
          <ac:cxnSpMkLst>
            <pc:docMk/>
            <pc:sldMk cId="1593150056" sldId="258"/>
            <ac:cxnSpMk id="14" creationId="{82C7D74A-18BA-4709-A808-44E8815C4430}"/>
          </ac:cxnSpMkLst>
        </pc:cxnChg>
        <pc:cxnChg chg="add del">
          <ac:chgData name="Glen Teakle" userId="d0bb9c53f57fbce6" providerId="LiveId" clId="{A591900A-616E-4AA7-966B-4F1BBCF71563}" dt="2022-05-07T06:19:38.227" v="225" actId="26606"/>
          <ac:cxnSpMkLst>
            <pc:docMk/>
            <pc:sldMk cId="1593150056" sldId="258"/>
            <ac:cxnSpMk id="16" creationId="{B5164A3F-1561-4039-8185-AB0EEB713EA7}"/>
          </ac:cxnSpMkLst>
        </pc:cxnChg>
        <pc:cxnChg chg="add del">
          <ac:chgData name="Glen Teakle" userId="d0bb9c53f57fbce6" providerId="LiveId" clId="{A591900A-616E-4AA7-966B-4F1BBCF71563}" dt="2022-05-07T06:19:38.227" v="225" actId="26606"/>
          <ac:cxnSpMkLst>
            <pc:docMk/>
            <pc:sldMk cId="1593150056" sldId="258"/>
            <ac:cxnSpMk id="18" creationId="{2A35DB53-42BE-460E-9CA1-1294C98463CB}"/>
          </ac:cxnSpMkLst>
        </pc:cxnChg>
        <pc:cxnChg chg="add del">
          <ac:chgData name="Glen Teakle" userId="d0bb9c53f57fbce6" providerId="LiveId" clId="{A591900A-616E-4AA7-966B-4F1BBCF71563}" dt="2022-05-07T12:15:44.894" v="1245" actId="26606"/>
          <ac:cxnSpMkLst>
            <pc:docMk/>
            <pc:sldMk cId="1593150056" sldId="258"/>
            <ac:cxnSpMk id="32" creationId="{8FD48FB1-66D8-4676-B0AA-C139A1DB78D1}"/>
          </ac:cxnSpMkLst>
        </pc:cxnChg>
        <pc:cxnChg chg="add del">
          <ac:chgData name="Glen Teakle" userId="d0bb9c53f57fbce6" providerId="LiveId" clId="{A591900A-616E-4AA7-966B-4F1BBCF71563}" dt="2022-05-07T12:15:44.894" v="1245" actId="26606"/>
          <ac:cxnSpMkLst>
            <pc:docMk/>
            <pc:sldMk cId="1593150056" sldId="258"/>
            <ac:cxnSpMk id="34" creationId="{F033F5AE-6728-4F19-8DED-658E674B31B9}"/>
          </ac:cxnSpMkLst>
        </pc:cxnChg>
        <pc:cxnChg chg="add del">
          <ac:chgData name="Glen Teakle" userId="d0bb9c53f57fbce6" providerId="LiveId" clId="{A591900A-616E-4AA7-966B-4F1BBCF71563}" dt="2022-05-07T12:15:44.894" v="1245" actId="26606"/>
          <ac:cxnSpMkLst>
            <pc:docMk/>
            <pc:sldMk cId="1593150056" sldId="258"/>
            <ac:cxnSpMk id="36" creationId="{82C7D74A-18BA-4709-A808-44E8815C4430}"/>
          </ac:cxnSpMkLst>
        </pc:cxnChg>
        <pc:cxnChg chg="add del">
          <ac:chgData name="Glen Teakle" userId="d0bb9c53f57fbce6" providerId="LiveId" clId="{A591900A-616E-4AA7-966B-4F1BBCF71563}" dt="2022-05-07T12:15:44.894" v="1245" actId="26606"/>
          <ac:cxnSpMkLst>
            <pc:docMk/>
            <pc:sldMk cId="1593150056" sldId="258"/>
            <ac:cxnSpMk id="38" creationId="{B5164A3F-1561-4039-8185-AB0EEB713EA7}"/>
          </ac:cxnSpMkLst>
        </pc:cxnChg>
        <pc:cxnChg chg="add del">
          <ac:chgData name="Glen Teakle" userId="d0bb9c53f57fbce6" providerId="LiveId" clId="{A591900A-616E-4AA7-966B-4F1BBCF71563}" dt="2022-05-07T12:15:44.894" v="1245" actId="26606"/>
          <ac:cxnSpMkLst>
            <pc:docMk/>
            <pc:sldMk cId="1593150056" sldId="258"/>
            <ac:cxnSpMk id="40" creationId="{2A35DB53-42BE-460E-9CA1-1294C98463CB}"/>
          </ac:cxnSpMkLst>
        </pc:cxnChg>
        <pc:cxnChg chg="mod replId">
          <ac:chgData name="Glen Teakle" userId="d0bb9c53f57fbce6" providerId="LiveId" clId="{A591900A-616E-4AA7-966B-4F1BBCF71563}" dt="2022-05-07T12:18:54.395" v="1274" actId="26606"/>
          <ac:cxnSpMkLst>
            <pc:docMk/>
            <pc:sldMk cId="1593150056" sldId="258"/>
            <ac:cxnSpMk id="118" creationId="{12FAEDF3-CEC8-4BF6-8EA7-4079C471838C}"/>
          </ac:cxnSpMkLst>
        </pc:cxnChg>
        <pc:cxnChg chg="mod replId">
          <ac:chgData name="Glen Teakle" userId="d0bb9c53f57fbce6" providerId="LiveId" clId="{A591900A-616E-4AA7-966B-4F1BBCF71563}" dt="2022-05-07T12:18:54.395" v="1274" actId="26606"/>
          <ac:cxnSpMkLst>
            <pc:docMk/>
            <pc:sldMk cId="1593150056" sldId="258"/>
            <ac:cxnSpMk id="120" creationId="{22202DFE-039D-48E4-8536-FA30F2489475}"/>
          </ac:cxnSpMkLst>
        </pc:cxnChg>
        <pc:cxnChg chg="mod replId">
          <ac:chgData name="Glen Teakle" userId="d0bb9c53f57fbce6" providerId="LiveId" clId="{A591900A-616E-4AA7-966B-4F1BBCF71563}" dt="2022-05-07T12:16:04.767" v="1248" actId="26606"/>
          <ac:cxnSpMkLst>
            <pc:docMk/>
            <pc:sldMk cId="1593150056" sldId="258"/>
            <ac:cxnSpMk id="177" creationId="{398DB8F4-CD77-4FCC-8544-ADE8B478C151}"/>
          </ac:cxnSpMkLst>
        </pc:cxnChg>
        <pc:cxnChg chg="mod replId">
          <ac:chgData name="Glen Teakle" userId="d0bb9c53f57fbce6" providerId="LiveId" clId="{A591900A-616E-4AA7-966B-4F1BBCF71563}" dt="2022-05-07T12:16:04.767" v="1248" actId="26606"/>
          <ac:cxnSpMkLst>
            <pc:docMk/>
            <pc:sldMk cId="1593150056" sldId="258"/>
            <ac:cxnSpMk id="178" creationId="{12FAEDF3-CEC8-4BF6-8EA7-4079C471838C}"/>
          </ac:cxnSpMkLst>
        </pc:cxnChg>
        <pc:cxnChg chg="mod replId">
          <ac:chgData name="Glen Teakle" userId="d0bb9c53f57fbce6" providerId="LiveId" clId="{A591900A-616E-4AA7-966B-4F1BBCF71563}" dt="2022-05-07T12:16:04.767" v="1248" actId="26606"/>
          <ac:cxnSpMkLst>
            <pc:docMk/>
            <pc:sldMk cId="1593150056" sldId="258"/>
            <ac:cxnSpMk id="179" creationId="{22202DFE-039D-48E4-8536-FA30F2489475}"/>
          </ac:cxnSpMkLst>
        </pc:cxnChg>
        <pc:cxnChg chg="mod replId">
          <ac:chgData name="Glen Teakle" userId="d0bb9c53f57fbce6" providerId="LiveId" clId="{A591900A-616E-4AA7-966B-4F1BBCF71563}" dt="2022-05-07T12:16:04.767" v="1248" actId="26606"/>
          <ac:cxnSpMkLst>
            <pc:docMk/>
            <pc:sldMk cId="1593150056" sldId="258"/>
            <ac:cxnSpMk id="180" creationId="{81F05E26-510E-4164-83C7-28E4FE9D7EA3}"/>
          </ac:cxnSpMkLst>
        </pc:cxnChg>
        <pc:cxnChg chg="mod replId">
          <ac:chgData name="Glen Teakle" userId="d0bb9c53f57fbce6" providerId="LiveId" clId="{A591900A-616E-4AA7-966B-4F1BBCF71563}" dt="2022-05-07T12:16:04.767" v="1248" actId="26606"/>
          <ac:cxnSpMkLst>
            <pc:docMk/>
            <pc:sldMk cId="1593150056" sldId="258"/>
            <ac:cxnSpMk id="181" creationId="{E632161A-50D4-4D96-887A-98FC9209310C}"/>
          </ac:cxnSpMkLst>
        </pc:cxnChg>
        <pc:cxnChg chg="mod replId">
          <ac:chgData name="Glen Teakle" userId="d0bb9c53f57fbce6" providerId="LiveId" clId="{A591900A-616E-4AA7-966B-4F1BBCF71563}" dt="2022-05-07T12:18:54.395" v="1274" actId="26606"/>
          <ac:cxnSpMkLst>
            <pc:docMk/>
            <pc:sldMk cId="1593150056" sldId="258"/>
            <ac:cxnSpMk id="228" creationId="{398DB8F4-CD77-4FCC-8544-ADE8B478C151}"/>
          </ac:cxnSpMkLst>
        </pc:cxnChg>
        <pc:cxnChg chg="mod replId">
          <ac:chgData name="Glen Teakle" userId="d0bb9c53f57fbce6" providerId="LiveId" clId="{A591900A-616E-4AA7-966B-4F1BBCF71563}" dt="2022-05-07T12:18:54.395" v="1274" actId="26606"/>
          <ac:cxnSpMkLst>
            <pc:docMk/>
            <pc:sldMk cId="1593150056" sldId="258"/>
            <ac:cxnSpMk id="229" creationId="{81F05E26-510E-4164-83C7-28E4FE9D7EA3}"/>
          </ac:cxnSpMkLst>
        </pc:cxnChg>
        <pc:cxnChg chg="mod replId">
          <ac:chgData name="Glen Teakle" userId="d0bb9c53f57fbce6" providerId="LiveId" clId="{A591900A-616E-4AA7-966B-4F1BBCF71563}" dt="2022-05-07T12:18:54.395" v="1274" actId="26606"/>
          <ac:cxnSpMkLst>
            <pc:docMk/>
            <pc:sldMk cId="1593150056" sldId="258"/>
            <ac:cxnSpMk id="230" creationId="{E632161A-50D4-4D96-887A-98FC9209310C}"/>
          </ac:cxnSpMkLst>
        </pc:cxnChg>
      </pc:sldChg>
      <pc:sldChg chg="addSp delSp modSp mod setBg setClrOvrMap delDesignElem">
        <pc:chgData name="Glen Teakle" userId="d0bb9c53f57fbce6" providerId="LiveId" clId="{A591900A-616E-4AA7-966B-4F1BBCF71563}" dt="2022-05-12T13:16:29.254" v="3971" actId="1076"/>
        <pc:sldMkLst>
          <pc:docMk/>
          <pc:sldMk cId="2257321858" sldId="259"/>
        </pc:sldMkLst>
        <pc:spChg chg="ord">
          <ac:chgData name="Glen Teakle" userId="d0bb9c53f57fbce6" providerId="LiveId" clId="{A591900A-616E-4AA7-966B-4F1BBCF71563}" dt="2022-05-07T06:13:57.709" v="134" actId="26606"/>
          <ac:spMkLst>
            <pc:docMk/>
            <pc:sldMk cId="2257321858" sldId="259"/>
            <ac:spMk id="2" creationId="{792D0B04-4514-06FE-080B-1BE6EE900EE4}"/>
          </ac:spMkLst>
        </pc:spChg>
        <pc:spChg chg="mod">
          <ac:chgData name="Glen Teakle" userId="d0bb9c53f57fbce6" providerId="LiveId" clId="{A591900A-616E-4AA7-966B-4F1BBCF71563}" dt="2022-05-07T12:04:19.857" v="1081" actId="1076"/>
          <ac:spMkLst>
            <pc:docMk/>
            <pc:sldMk cId="2257321858" sldId="259"/>
            <ac:spMk id="3" creationId="{5BCF15A6-CA38-8F15-6635-556C6881D053}"/>
          </ac:spMkLst>
        </pc:spChg>
        <pc:spChg chg="add del">
          <ac:chgData name="Glen Teakle" userId="d0bb9c53f57fbce6" providerId="LiveId" clId="{A591900A-616E-4AA7-966B-4F1BBCF71563}" dt="2022-05-07T06:13:57.709" v="134" actId="26606"/>
          <ac:spMkLst>
            <pc:docMk/>
            <pc:sldMk cId="2257321858" sldId="259"/>
            <ac:spMk id="4" creationId="{6B850596-6392-3818-2853-D2A64B0674C8}"/>
          </ac:spMkLst>
        </pc:spChg>
        <pc:spChg chg="add mod">
          <ac:chgData name="Glen Teakle" userId="d0bb9c53f57fbce6" providerId="LiveId" clId="{A591900A-616E-4AA7-966B-4F1BBCF71563}" dt="2022-05-12T13:16:29.254" v="3971" actId="1076"/>
          <ac:spMkLst>
            <pc:docMk/>
            <pc:sldMk cId="2257321858" sldId="259"/>
            <ac:spMk id="5" creationId="{260B7D46-4194-C2F2-B6AB-868A9B5D0031}"/>
          </ac:spMkLst>
        </pc:spChg>
        <pc:spChg chg="add del">
          <ac:chgData name="Glen Teakle" userId="d0bb9c53f57fbce6" providerId="LiveId" clId="{A591900A-616E-4AA7-966B-4F1BBCF71563}" dt="2022-05-07T06:16:28.188" v="166"/>
          <ac:spMkLst>
            <pc:docMk/>
            <pc:sldMk cId="2257321858" sldId="259"/>
            <ac:spMk id="16" creationId="{00DF21D5-92B5-4D0E-8ACB-CD3732E404A9}"/>
          </ac:spMkLst>
        </pc:spChg>
        <pc:spChg chg="add del">
          <ac:chgData name="Glen Teakle" userId="d0bb9c53f57fbce6" providerId="LiveId" clId="{A591900A-616E-4AA7-966B-4F1BBCF71563}" dt="2022-05-07T06:13:52.556" v="131" actId="26606"/>
          <ac:spMkLst>
            <pc:docMk/>
            <pc:sldMk cId="2257321858" sldId="259"/>
            <ac:spMk id="17" creationId="{D2600CBB-0CF8-4237-8491-B7864363D2AE}"/>
          </ac:spMkLst>
        </pc:spChg>
        <pc:spChg chg="add del">
          <ac:chgData name="Glen Teakle" userId="d0bb9c53f57fbce6" providerId="LiveId" clId="{A591900A-616E-4AA7-966B-4F1BBCF71563}" dt="2022-05-07T06:16:28.188" v="166"/>
          <ac:spMkLst>
            <pc:docMk/>
            <pc:sldMk cId="2257321858" sldId="259"/>
            <ac:spMk id="18" creationId="{B729B08C-A8E8-4A5F-BE85-F0B9269F87DD}"/>
          </ac:spMkLst>
        </pc:spChg>
        <pc:spChg chg="add del">
          <ac:chgData name="Glen Teakle" userId="d0bb9c53f57fbce6" providerId="LiveId" clId="{A591900A-616E-4AA7-966B-4F1BBCF71563}" dt="2022-05-07T06:13:52.556" v="131" actId="26606"/>
          <ac:spMkLst>
            <pc:docMk/>
            <pc:sldMk cId="2257321858" sldId="259"/>
            <ac:spMk id="19" creationId="{E4CBBC1E-991D-4CF9-BCA5-AB1496871411}"/>
          </ac:spMkLst>
        </pc:spChg>
        <pc:spChg chg="add del">
          <ac:chgData name="Glen Teakle" userId="d0bb9c53f57fbce6" providerId="LiveId" clId="{A591900A-616E-4AA7-966B-4F1BBCF71563}" dt="2022-05-07T06:13:57.703" v="133" actId="26606"/>
          <ac:spMkLst>
            <pc:docMk/>
            <pc:sldMk cId="2257321858" sldId="259"/>
            <ac:spMk id="28" creationId="{2C33F367-76E5-4D2A-96B1-4FD443CDD1CF}"/>
          </ac:spMkLst>
        </pc:spChg>
        <pc:spChg chg="add del">
          <ac:chgData name="Glen Teakle" userId="d0bb9c53f57fbce6" providerId="LiveId" clId="{A591900A-616E-4AA7-966B-4F1BBCF71563}" dt="2022-05-07T06:13:57.703" v="133" actId="26606"/>
          <ac:spMkLst>
            <pc:docMk/>
            <pc:sldMk cId="2257321858" sldId="259"/>
            <ac:spMk id="29" creationId="{6F769419-3E73-449D-B62A-0CDEC946A679}"/>
          </ac:spMkLst>
        </pc:spChg>
        <pc:spChg chg="add del mod">
          <ac:chgData name="Glen Teakle" userId="d0bb9c53f57fbce6" providerId="LiveId" clId="{A591900A-616E-4AA7-966B-4F1BBCF71563}" dt="2022-05-07T12:04:04.986" v="1078" actId="26606"/>
          <ac:spMkLst>
            <pc:docMk/>
            <pc:sldMk cId="2257321858" sldId="259"/>
            <ac:spMk id="34" creationId="{6B850596-6392-3818-2853-D2A64B0674C8}"/>
          </ac:spMkLst>
        </pc:spChg>
        <pc:spChg chg="add del">
          <ac:chgData name="Glen Teakle" userId="d0bb9c53f57fbce6" providerId="LiveId" clId="{A591900A-616E-4AA7-966B-4F1BBCF71563}" dt="2022-05-07T12:03:55.779" v="1071" actId="26606"/>
          <ac:spMkLst>
            <pc:docMk/>
            <pc:sldMk cId="2257321858" sldId="259"/>
            <ac:spMk id="46" creationId="{290FE681-1E05-478A-89DC-5F7AB37CFD77}"/>
          </ac:spMkLst>
        </pc:spChg>
        <pc:spChg chg="add del">
          <ac:chgData name="Glen Teakle" userId="d0bb9c53f57fbce6" providerId="LiveId" clId="{A591900A-616E-4AA7-966B-4F1BBCF71563}" dt="2022-05-07T12:03:39.807" v="1067" actId="26606"/>
          <ac:spMkLst>
            <pc:docMk/>
            <pc:sldMk cId="2257321858" sldId="259"/>
            <ac:spMk id="47" creationId="{40BBD06B-552C-4DF7-9E19-C5617573E252}"/>
          </ac:spMkLst>
        </pc:spChg>
        <pc:spChg chg="add del">
          <ac:chgData name="Glen Teakle" userId="d0bb9c53f57fbce6" providerId="LiveId" clId="{A591900A-616E-4AA7-966B-4F1BBCF71563}" dt="2022-05-07T12:03:39.807" v="1067" actId="26606"/>
          <ac:spMkLst>
            <pc:docMk/>
            <pc:sldMk cId="2257321858" sldId="259"/>
            <ac:spMk id="49" creationId="{1D27B411-D85B-4FEE-8EF5-0726CC104B50}"/>
          </ac:spMkLst>
        </pc:spChg>
        <pc:spChg chg="add del">
          <ac:chgData name="Glen Teakle" userId="d0bb9c53f57fbce6" providerId="LiveId" clId="{A591900A-616E-4AA7-966B-4F1BBCF71563}" dt="2022-05-07T12:03:46.342" v="1069" actId="26606"/>
          <ac:spMkLst>
            <pc:docMk/>
            <pc:sldMk cId="2257321858" sldId="259"/>
            <ac:spMk id="59" creationId="{44C5530E-85F5-4469-A5C9-54B113C11236}"/>
          </ac:spMkLst>
        </pc:spChg>
        <pc:spChg chg="add del">
          <ac:chgData name="Glen Teakle" userId="d0bb9c53f57fbce6" providerId="LiveId" clId="{A591900A-616E-4AA7-966B-4F1BBCF71563}" dt="2022-05-07T12:03:46.342" v="1069" actId="26606"/>
          <ac:spMkLst>
            <pc:docMk/>
            <pc:sldMk cId="2257321858" sldId="259"/>
            <ac:spMk id="60" creationId="{A9CEB52D-0D40-45E3-94F9-CDB2083A9351}"/>
          </ac:spMkLst>
        </pc:spChg>
        <pc:spChg chg="add del">
          <ac:chgData name="Glen Teakle" userId="d0bb9c53f57fbce6" providerId="LiveId" clId="{A591900A-616E-4AA7-966B-4F1BBCF71563}" dt="2022-05-07T12:03:55.779" v="1071" actId="26606"/>
          <ac:spMkLst>
            <pc:docMk/>
            <pc:sldMk cId="2257321858" sldId="259"/>
            <ac:spMk id="65" creationId="{6B850596-6392-3818-2853-D2A64B0674C8}"/>
          </ac:spMkLst>
        </pc:spChg>
        <pc:spChg chg="add del">
          <ac:chgData name="Glen Teakle" userId="d0bb9c53f57fbce6" providerId="LiveId" clId="{A591900A-616E-4AA7-966B-4F1BBCF71563}" dt="2022-05-07T12:04:04.955" v="1077" actId="26606"/>
          <ac:spMkLst>
            <pc:docMk/>
            <pc:sldMk cId="2257321858" sldId="259"/>
            <ac:spMk id="72" creationId="{40BBD06B-552C-4DF7-9E19-C5617573E252}"/>
          </ac:spMkLst>
        </pc:spChg>
        <pc:spChg chg="add del">
          <ac:chgData name="Glen Teakle" userId="d0bb9c53f57fbce6" providerId="LiveId" clId="{A591900A-616E-4AA7-966B-4F1BBCF71563}" dt="2022-05-07T12:04:04.955" v="1077" actId="26606"/>
          <ac:spMkLst>
            <pc:docMk/>
            <pc:sldMk cId="2257321858" sldId="259"/>
            <ac:spMk id="73" creationId="{1D27B411-D85B-4FEE-8EF5-0726CC104B50}"/>
          </ac:spMkLst>
        </pc:spChg>
        <pc:spChg chg="add del">
          <ac:chgData name="Glen Teakle" userId="d0bb9c53f57fbce6" providerId="LiveId" clId="{A591900A-616E-4AA7-966B-4F1BBCF71563}" dt="2022-05-07T12:20:04.393" v="1286"/>
          <ac:spMkLst>
            <pc:docMk/>
            <pc:sldMk cId="2257321858" sldId="259"/>
            <ac:spMk id="78" creationId="{44C5530E-85F5-4469-A5C9-54B113C11236}"/>
          </ac:spMkLst>
        </pc:spChg>
        <pc:spChg chg="add del">
          <ac:chgData name="Glen Teakle" userId="d0bb9c53f57fbce6" providerId="LiveId" clId="{A591900A-616E-4AA7-966B-4F1BBCF71563}" dt="2022-05-07T12:20:04.393" v="1286"/>
          <ac:spMkLst>
            <pc:docMk/>
            <pc:sldMk cId="2257321858" sldId="259"/>
            <ac:spMk id="79" creationId="{A9CEB52D-0D40-45E3-94F9-CDB2083A9351}"/>
          </ac:spMkLst>
        </pc:spChg>
        <pc:grpChg chg="add del">
          <ac:chgData name="Glen Teakle" userId="d0bb9c53f57fbce6" providerId="LiveId" clId="{A591900A-616E-4AA7-966B-4F1BBCF71563}" dt="2022-05-07T06:16:28.188" v="166"/>
          <ac:grpSpMkLst>
            <pc:docMk/>
            <pc:sldMk cId="2257321858" sldId="259"/>
            <ac:grpSpMk id="9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06:13:52.556" v="131" actId="26606"/>
          <ac:grpSpMkLst>
            <pc:docMk/>
            <pc:sldMk cId="2257321858" sldId="259"/>
            <ac:grpSpMk id="10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06:16:28.188" v="166"/>
          <ac:grpSpMkLst>
            <pc:docMk/>
            <pc:sldMk cId="2257321858" sldId="259"/>
            <ac:grpSpMk id="20" creationId="{3AF0DAB2-66C2-4FB9-A4F3-E117F1D180D9}"/>
          </ac:grpSpMkLst>
        </pc:grpChg>
        <pc:grpChg chg="add del">
          <ac:chgData name="Glen Teakle" userId="d0bb9c53f57fbce6" providerId="LiveId" clId="{A591900A-616E-4AA7-966B-4F1BBCF71563}" dt="2022-05-07T06:13:57.703" v="133" actId="26606"/>
          <ac:grpSpMkLst>
            <pc:docMk/>
            <pc:sldMk cId="2257321858" sldId="259"/>
            <ac:grpSpMk id="21" creationId="{A6515200-42F9-488F-9895-6CDBCD1E87C8}"/>
          </ac:grpSpMkLst>
        </pc:grpChg>
        <pc:grpChg chg="add del">
          <ac:chgData name="Glen Teakle" userId="d0bb9c53f57fbce6" providerId="LiveId" clId="{A591900A-616E-4AA7-966B-4F1BBCF71563}" dt="2022-05-07T06:13:57.703" v="133" actId="26606"/>
          <ac:grpSpMkLst>
            <pc:docMk/>
            <pc:sldMk cId="2257321858" sldId="259"/>
            <ac:grpSpMk id="27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2:03:55.779" v="1071" actId="26606"/>
          <ac:grpSpMkLst>
            <pc:docMk/>
            <pc:sldMk cId="2257321858" sldId="259"/>
            <ac:grpSpMk id="39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12:03:39.807" v="1067" actId="26606"/>
          <ac:grpSpMkLst>
            <pc:docMk/>
            <pc:sldMk cId="2257321858" sldId="259"/>
            <ac:grpSpMk id="40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2:03:39.807" v="1067" actId="26606"/>
          <ac:grpSpMkLst>
            <pc:docMk/>
            <pc:sldMk cId="2257321858" sldId="259"/>
            <ac:grpSpMk id="51" creationId="{21C33B52-966B-48AB-B150-0703D341A00A}"/>
          </ac:grpSpMkLst>
        </pc:grpChg>
        <pc:grpChg chg="add del">
          <ac:chgData name="Glen Teakle" userId="d0bb9c53f57fbce6" providerId="LiveId" clId="{A591900A-616E-4AA7-966B-4F1BBCF71563}" dt="2022-05-07T12:03:46.342" v="1069" actId="26606"/>
          <ac:grpSpMkLst>
            <pc:docMk/>
            <pc:sldMk cId="2257321858" sldId="259"/>
            <ac:grpSpMk id="58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2:03:46.342" v="1069" actId="26606"/>
          <ac:grpSpMkLst>
            <pc:docMk/>
            <pc:sldMk cId="2257321858" sldId="259"/>
            <ac:grpSpMk id="61" creationId="{0F7EB202-DE79-4E39-BCF0-D9855DA1738F}"/>
          </ac:grpSpMkLst>
        </pc:grpChg>
        <pc:grpChg chg="add del">
          <ac:chgData name="Glen Teakle" userId="d0bb9c53f57fbce6" providerId="LiveId" clId="{A591900A-616E-4AA7-966B-4F1BBCF71563}" dt="2022-05-07T12:04:04.955" v="1077" actId="26606"/>
          <ac:grpSpMkLst>
            <pc:docMk/>
            <pc:sldMk cId="2257321858" sldId="259"/>
            <ac:grpSpMk id="71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2:04:04.955" v="1077" actId="26606"/>
          <ac:grpSpMkLst>
            <pc:docMk/>
            <pc:sldMk cId="2257321858" sldId="259"/>
            <ac:grpSpMk id="74" creationId="{21C33B52-966B-48AB-B150-0703D341A00A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2257321858" sldId="259"/>
            <ac:grpSpMk id="77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2257321858" sldId="259"/>
            <ac:grpSpMk id="80" creationId="{0F7EB202-DE79-4E39-BCF0-D9855DA1738F}"/>
          </ac:grpSpMkLst>
        </pc:grpChg>
        <pc:graphicFrameChg chg="add del">
          <ac:chgData name="Glen Teakle" userId="d0bb9c53f57fbce6" providerId="LiveId" clId="{A591900A-616E-4AA7-966B-4F1BBCF71563}" dt="2022-05-07T06:13:52.556" v="131" actId="26606"/>
          <ac:graphicFrameMkLst>
            <pc:docMk/>
            <pc:sldMk cId="2257321858" sldId="259"/>
            <ac:graphicFrameMk id="6" creationId="{449B0DC4-2C69-6F06-85AF-6283C88CE956}"/>
          </ac:graphicFrameMkLst>
        </pc:graphicFrameChg>
        <pc:graphicFrameChg chg="add del">
          <ac:chgData name="Glen Teakle" userId="d0bb9c53f57fbce6" providerId="LiveId" clId="{A591900A-616E-4AA7-966B-4F1BBCF71563}" dt="2022-05-07T06:13:57.703" v="133" actId="26606"/>
          <ac:graphicFrameMkLst>
            <pc:docMk/>
            <pc:sldMk cId="2257321858" sldId="259"/>
            <ac:graphicFrameMk id="30" creationId="{70CF9EA9-D9E3-0BFF-8AC8-AF83397B80C3}"/>
          </ac:graphicFrameMkLst>
        </pc:graphicFrameChg>
        <pc:graphicFrameChg chg="add del">
          <ac:chgData name="Glen Teakle" userId="d0bb9c53f57fbce6" providerId="LiveId" clId="{A591900A-616E-4AA7-966B-4F1BBCF71563}" dt="2022-05-07T12:03:39.807" v="1067" actId="26606"/>
          <ac:graphicFrameMkLst>
            <pc:docMk/>
            <pc:sldMk cId="2257321858" sldId="259"/>
            <ac:graphicFrameMk id="36" creationId="{2060F7C6-9B9F-4B63-04EB-D71DBEF1CB0F}"/>
          </ac:graphicFrameMkLst>
        </pc:graphicFrameChg>
        <pc:graphicFrameChg chg="add del">
          <ac:chgData name="Glen Teakle" userId="d0bb9c53f57fbce6" providerId="LiveId" clId="{A591900A-616E-4AA7-966B-4F1BBCF71563}" dt="2022-05-07T12:03:46.342" v="1069" actId="26606"/>
          <ac:graphicFrameMkLst>
            <pc:docMk/>
            <pc:sldMk cId="2257321858" sldId="259"/>
            <ac:graphicFrameMk id="62" creationId="{DA74E552-9ABF-6052-6A1C-F5387323AA75}"/>
          </ac:graphicFrameMkLst>
        </pc:graphicFrameChg>
        <pc:graphicFrameChg chg="add del">
          <ac:chgData name="Glen Teakle" userId="d0bb9c53f57fbce6" providerId="LiveId" clId="{A591900A-616E-4AA7-966B-4F1BBCF71563}" dt="2022-05-07T12:03:57.573" v="1073" actId="26606"/>
          <ac:graphicFrameMkLst>
            <pc:docMk/>
            <pc:sldMk cId="2257321858" sldId="259"/>
            <ac:graphicFrameMk id="67" creationId="{7A14C9F6-712E-CF32-5F80-AF64E60F054A}"/>
          </ac:graphicFrameMkLst>
        </pc:graphicFrameChg>
        <pc:graphicFrameChg chg="add del">
          <ac:chgData name="Glen Teakle" userId="d0bb9c53f57fbce6" providerId="LiveId" clId="{A591900A-616E-4AA7-966B-4F1BBCF71563}" dt="2022-05-07T12:04:01.202" v="1075" actId="26606"/>
          <ac:graphicFrameMkLst>
            <pc:docMk/>
            <pc:sldMk cId="2257321858" sldId="259"/>
            <ac:graphicFrameMk id="69" creationId="{5161C627-88AE-684A-B6CB-CDE3B1AA3B79}"/>
          </ac:graphicFrameMkLst>
        </pc:graphicFrameChg>
        <pc:graphicFrameChg chg="add del">
          <ac:chgData name="Glen Teakle" userId="d0bb9c53f57fbce6" providerId="LiveId" clId="{A591900A-616E-4AA7-966B-4F1BBCF71563}" dt="2022-05-07T12:04:04.955" v="1077" actId="26606"/>
          <ac:graphicFrameMkLst>
            <pc:docMk/>
            <pc:sldMk cId="2257321858" sldId="259"/>
            <ac:graphicFrameMk id="75" creationId="{2060F7C6-9B9F-4B63-04EB-D71DBEF1CB0F}"/>
          </ac:graphicFrameMkLst>
        </pc:graphicFrameChg>
        <pc:graphicFrameChg chg="add mod">
          <ac:chgData name="Glen Teakle" userId="d0bb9c53f57fbce6" providerId="LiveId" clId="{A591900A-616E-4AA7-966B-4F1BBCF71563}" dt="2022-05-07T14:12:50.437" v="2841" actId="1076"/>
          <ac:graphicFrameMkLst>
            <pc:docMk/>
            <pc:sldMk cId="2257321858" sldId="259"/>
            <ac:graphicFrameMk id="81" creationId="{DA74E552-9ABF-6052-6A1C-F5387323AA75}"/>
          </ac:graphicFrameMkLst>
        </pc:graphicFrameChg>
        <pc:cxnChg chg="add del">
          <ac:chgData name="Glen Teakle" userId="d0bb9c53f57fbce6" providerId="LiveId" clId="{A591900A-616E-4AA7-966B-4F1BBCF71563}" dt="2022-05-07T12:03:55.779" v="1071" actId="26606"/>
          <ac:cxnSpMkLst>
            <pc:docMk/>
            <pc:sldMk cId="2257321858" sldId="259"/>
            <ac:cxnSpMk id="48" creationId="{2E2F21DC-5F0E-42CF-B89C-C1E25E175CB8}"/>
          </ac:cxnSpMkLst>
        </pc:cxnChg>
      </pc:sldChg>
      <pc:sldChg chg="addSp delSp modSp mod setBg setClrOvrMap delDesignElem">
        <pc:chgData name="Glen Teakle" userId="d0bb9c53f57fbce6" providerId="LiveId" clId="{A591900A-616E-4AA7-966B-4F1BBCF71563}" dt="2022-05-15T07:31:45.420" v="4075" actId="313"/>
        <pc:sldMkLst>
          <pc:docMk/>
          <pc:sldMk cId="1224615234" sldId="260"/>
        </pc:sldMkLst>
        <pc:spChg chg="mod">
          <ac:chgData name="Glen Teakle" userId="d0bb9c53f57fbce6" providerId="LiveId" clId="{A591900A-616E-4AA7-966B-4F1BBCF71563}" dt="2022-05-07T13:47:24.632" v="2257" actId="122"/>
          <ac:spMkLst>
            <pc:docMk/>
            <pc:sldMk cId="1224615234" sldId="260"/>
            <ac:spMk id="2" creationId="{49376046-CEAD-E6E3-DBC5-1A34CB9169E0}"/>
          </ac:spMkLst>
        </pc:spChg>
        <pc:spChg chg="add del mod">
          <ac:chgData name="Glen Teakle" userId="d0bb9c53f57fbce6" providerId="LiveId" clId="{A591900A-616E-4AA7-966B-4F1BBCF71563}" dt="2022-05-07T13:40:36.776" v="2095" actId="26606"/>
          <ac:spMkLst>
            <pc:docMk/>
            <pc:sldMk cId="1224615234" sldId="260"/>
            <ac:spMk id="3" creationId="{28B4EA2C-5B62-1983-9823-83CA2A45F603}"/>
          </ac:spMkLst>
        </pc:spChg>
        <pc:spChg chg="add mod">
          <ac:chgData name="Glen Teakle" userId="d0bb9c53f57fbce6" providerId="LiveId" clId="{A591900A-616E-4AA7-966B-4F1BBCF71563}" dt="2022-05-12T13:22:03.543" v="3989" actId="207"/>
          <ac:spMkLst>
            <pc:docMk/>
            <pc:sldMk cId="1224615234" sldId="260"/>
            <ac:spMk id="7" creationId="{7C00EAAF-CF9A-C55E-B592-3572251AFFFA}"/>
          </ac:spMkLst>
        </pc:spChg>
        <pc:spChg chg="add del">
          <ac:chgData name="Glen Teakle" userId="d0bb9c53f57fbce6" providerId="LiveId" clId="{A591900A-616E-4AA7-966B-4F1BBCF71563}" dt="2022-05-07T06:16:36.869" v="168" actId="26606"/>
          <ac:spMkLst>
            <pc:docMk/>
            <pc:sldMk cId="1224615234" sldId="260"/>
            <ac:spMk id="15" creationId="{AD2D45C7-2E37-44FD-AC77-116CD14B9ED9}"/>
          </ac:spMkLst>
        </pc:spChg>
        <pc:spChg chg="add del">
          <ac:chgData name="Glen Teakle" userId="d0bb9c53f57fbce6" providerId="LiveId" clId="{A591900A-616E-4AA7-966B-4F1BBCF71563}" dt="2022-05-07T06:16:36.869" v="168" actId="26606"/>
          <ac:spMkLst>
            <pc:docMk/>
            <pc:sldMk cId="1224615234" sldId="260"/>
            <ac:spMk id="17" creationId="{1FF88480-2CF1-4C54-8CE3-2CA9CD9FF896}"/>
          </ac:spMkLst>
        </pc:spChg>
        <pc:spChg chg="add del">
          <ac:chgData name="Glen Teakle" userId="d0bb9c53f57fbce6" providerId="LiveId" clId="{A591900A-616E-4AA7-966B-4F1BBCF71563}" dt="2022-05-07T13:40:27.770" v="2092" actId="26606"/>
          <ac:spMkLst>
            <pc:docMk/>
            <pc:sldMk cId="1224615234" sldId="260"/>
            <ac:spMk id="19" creationId="{F4E5D790-EF7E-4E52-B208-793079B497B6}"/>
          </ac:spMkLst>
        </pc:spChg>
        <pc:spChg chg="add del">
          <ac:chgData name="Glen Teakle" userId="d0bb9c53f57fbce6" providerId="LiveId" clId="{A591900A-616E-4AA7-966B-4F1BBCF71563}" dt="2022-05-07T13:40:27.770" v="2092" actId="26606"/>
          <ac:spMkLst>
            <pc:docMk/>
            <pc:sldMk cId="1224615234" sldId="260"/>
            <ac:spMk id="20" creationId="{479F3ED9-A242-463F-84AE-C4B05016BD36}"/>
          </ac:spMkLst>
        </pc:spChg>
        <pc:spChg chg="add del">
          <ac:chgData name="Glen Teakle" userId="d0bb9c53f57fbce6" providerId="LiveId" clId="{A591900A-616E-4AA7-966B-4F1BBCF71563}" dt="2022-05-07T13:40:27.770" v="2092" actId="26606"/>
          <ac:spMkLst>
            <pc:docMk/>
            <pc:sldMk cId="1224615234" sldId="260"/>
            <ac:spMk id="21" creationId="{28B4EA2C-5B62-1983-9823-83CA2A45F603}"/>
          </ac:spMkLst>
        </pc:spChg>
        <pc:spChg chg="add del">
          <ac:chgData name="Glen Teakle" userId="d0bb9c53f57fbce6" providerId="LiveId" clId="{A591900A-616E-4AA7-966B-4F1BBCF71563}" dt="2022-05-07T12:20:04.393" v="1286"/>
          <ac:spMkLst>
            <pc:docMk/>
            <pc:sldMk cId="1224615234" sldId="260"/>
            <ac:spMk id="24" creationId="{CADF2543-1B6F-4FBC-A7AF-53A0430E05AB}"/>
          </ac:spMkLst>
        </pc:spChg>
        <pc:spChg chg="add del">
          <ac:chgData name="Glen Teakle" userId="d0bb9c53f57fbce6" providerId="LiveId" clId="{A591900A-616E-4AA7-966B-4F1BBCF71563}" dt="2022-05-07T13:40:36.768" v="2094" actId="26606"/>
          <ac:spMkLst>
            <pc:docMk/>
            <pc:sldMk cId="1224615234" sldId="260"/>
            <ac:spMk id="29" creationId="{AD2D45C7-2E37-44FD-AC77-116CD14B9ED9}"/>
          </ac:spMkLst>
        </pc:spChg>
        <pc:spChg chg="add del">
          <ac:chgData name="Glen Teakle" userId="d0bb9c53f57fbce6" providerId="LiveId" clId="{A591900A-616E-4AA7-966B-4F1BBCF71563}" dt="2022-05-07T13:40:36.768" v="2094" actId="26606"/>
          <ac:spMkLst>
            <pc:docMk/>
            <pc:sldMk cId="1224615234" sldId="260"/>
            <ac:spMk id="30" creationId="{1FF88480-2CF1-4C54-8CE3-2CA9CD9FF896}"/>
          </ac:spMkLst>
        </pc:spChg>
        <pc:spChg chg="add del">
          <ac:chgData name="Glen Teakle" userId="d0bb9c53f57fbce6" providerId="LiveId" clId="{A591900A-616E-4AA7-966B-4F1BBCF71563}" dt="2022-05-07T13:40:36.768" v="2094" actId="26606"/>
          <ac:spMkLst>
            <pc:docMk/>
            <pc:sldMk cId="1224615234" sldId="260"/>
            <ac:spMk id="31" creationId="{28B4EA2C-5B62-1983-9823-83CA2A45F603}"/>
          </ac:spMkLst>
        </pc:spChg>
        <pc:spChg chg="add">
          <ac:chgData name="Glen Teakle" userId="d0bb9c53f57fbce6" providerId="LiveId" clId="{A591900A-616E-4AA7-966B-4F1BBCF71563}" dt="2022-05-07T13:40:36.776" v="2095" actId="26606"/>
          <ac:spMkLst>
            <pc:docMk/>
            <pc:sldMk cId="1224615234" sldId="260"/>
            <ac:spMk id="36" creationId="{7509B08A-C1EC-478C-86AF-60ADE06D9BBB}"/>
          </ac:spMkLst>
        </pc:spChg>
        <pc:spChg chg="add">
          <ac:chgData name="Glen Teakle" userId="d0bb9c53f57fbce6" providerId="LiveId" clId="{A591900A-616E-4AA7-966B-4F1BBCF71563}" dt="2022-05-07T13:40:36.776" v="2095" actId="26606"/>
          <ac:spMkLst>
            <pc:docMk/>
            <pc:sldMk cId="1224615234" sldId="260"/>
            <ac:spMk id="37" creationId="{221CC330-4259-4C32-BF8B-5FE13FFABB3A}"/>
          </ac:spMkLst>
        </pc:spChg>
        <pc:spChg chg="add mod">
          <ac:chgData name="Glen Teakle" userId="d0bb9c53f57fbce6" providerId="LiveId" clId="{A591900A-616E-4AA7-966B-4F1BBCF71563}" dt="2022-05-15T07:31:45.420" v="4075" actId="313"/>
          <ac:spMkLst>
            <pc:docMk/>
            <pc:sldMk cId="1224615234" sldId="260"/>
            <ac:spMk id="38" creationId="{28B4EA2C-5B62-1983-9823-83CA2A45F603}"/>
          </ac:spMkLst>
        </pc:spChg>
        <pc:grpChg chg="add del">
          <ac:chgData name="Glen Teakle" userId="d0bb9c53f57fbce6" providerId="LiveId" clId="{A591900A-616E-4AA7-966B-4F1BBCF71563}" dt="2022-05-07T06:16:36.869" v="168" actId="26606"/>
          <ac:grpSpMkLst>
            <pc:docMk/>
            <pc:sldMk cId="1224615234" sldId="260"/>
            <ac:grpSpMk id="8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13:40:27.770" v="2092" actId="26606"/>
          <ac:grpSpMkLst>
            <pc:docMk/>
            <pc:sldMk cId="1224615234" sldId="260"/>
            <ac:grpSpMk id="14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1224615234" sldId="260"/>
            <ac:grpSpMk id="23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1224615234" sldId="260"/>
            <ac:grpSpMk id="25" creationId="{A80A6E81-6B71-43DF-877B-E964A9A4CB68}"/>
          </ac:grpSpMkLst>
        </pc:grpChg>
        <pc:grpChg chg="add del">
          <ac:chgData name="Glen Teakle" userId="d0bb9c53f57fbce6" providerId="LiveId" clId="{A591900A-616E-4AA7-966B-4F1BBCF71563}" dt="2022-05-07T13:40:36.768" v="2094" actId="26606"/>
          <ac:grpSpMkLst>
            <pc:docMk/>
            <pc:sldMk cId="1224615234" sldId="260"/>
            <ac:grpSpMk id="26" creationId="{6CC7770B-E4E1-42D6-9437-DAA4A3A9E659}"/>
          </ac:grpSpMkLst>
        </pc:grpChg>
        <pc:grpChg chg="add">
          <ac:chgData name="Glen Teakle" userId="d0bb9c53f57fbce6" providerId="LiveId" clId="{A591900A-616E-4AA7-966B-4F1BBCF71563}" dt="2022-05-07T13:40:36.776" v="2095" actId="26606"/>
          <ac:grpSpMkLst>
            <pc:docMk/>
            <pc:sldMk cId="1224615234" sldId="260"/>
            <ac:grpSpMk id="33" creationId="{6CC7770B-E4E1-42D6-9437-DAA4A3A9E659}"/>
          </ac:grpSpMkLst>
        </pc:grpChg>
        <pc:graphicFrameChg chg="add del">
          <ac:chgData name="Glen Teakle" userId="d0bb9c53f57fbce6" providerId="LiveId" clId="{A591900A-616E-4AA7-966B-4F1BBCF71563}" dt="2022-05-07T13:40:12.812" v="2086" actId="26606"/>
          <ac:graphicFrameMkLst>
            <pc:docMk/>
            <pc:sldMk cId="1224615234" sldId="260"/>
            <ac:graphicFrameMk id="6" creationId="{50850763-2802-BEA5-6EA8-44BDC47987D4}"/>
          </ac:graphicFrameMkLst>
        </pc:graphicFrameChg>
        <pc:graphicFrameChg chg="add del">
          <ac:chgData name="Glen Teakle" userId="d0bb9c53f57fbce6" providerId="LiveId" clId="{A591900A-616E-4AA7-966B-4F1BBCF71563}" dt="2022-05-07T13:40:14.858" v="2088" actId="26606"/>
          <ac:graphicFrameMkLst>
            <pc:docMk/>
            <pc:sldMk cId="1224615234" sldId="260"/>
            <ac:graphicFrameMk id="9" creationId="{4A3A7FDE-446A-9CD0-BC82-B7B38E857E34}"/>
          </ac:graphicFrameMkLst>
        </pc:graphicFrameChg>
        <pc:graphicFrameChg chg="add del">
          <ac:chgData name="Glen Teakle" userId="d0bb9c53f57fbce6" providerId="LiveId" clId="{A591900A-616E-4AA7-966B-4F1BBCF71563}" dt="2022-05-07T13:40:18.308" v="2090" actId="26606"/>
          <ac:graphicFrameMkLst>
            <pc:docMk/>
            <pc:sldMk cId="1224615234" sldId="260"/>
            <ac:graphicFrameMk id="11" creationId="{93B43EDE-A38B-F9B1-1E5C-34F20DC30074}"/>
          </ac:graphicFrameMkLst>
        </pc:graphicFrameChg>
        <pc:picChg chg="add del mod">
          <ac:chgData name="Glen Teakle" userId="d0bb9c53f57fbce6" providerId="LiveId" clId="{A591900A-616E-4AA7-966B-4F1BBCF71563}" dt="2022-05-07T12:33:35.815" v="1398" actId="478"/>
          <ac:picMkLst>
            <pc:docMk/>
            <pc:sldMk cId="1224615234" sldId="260"/>
            <ac:picMk id="5" creationId="{D562E064-22E6-9AF7-B2DF-5AAC7F37ECF1}"/>
          </ac:picMkLst>
        </pc:picChg>
      </pc:sldChg>
      <pc:sldChg chg="addSp delSp modSp del mod setBg setClrOvrMap delDesignElem">
        <pc:chgData name="Glen Teakle" userId="d0bb9c53f57fbce6" providerId="LiveId" clId="{A591900A-616E-4AA7-966B-4F1BBCF71563}" dt="2022-05-07T13:39:41.893" v="2082" actId="2696"/>
        <pc:sldMkLst>
          <pc:docMk/>
          <pc:sldMk cId="3570210568" sldId="261"/>
        </pc:sldMkLst>
        <pc:spChg chg="mod">
          <ac:chgData name="Glen Teakle" userId="d0bb9c53f57fbce6" providerId="LiveId" clId="{A591900A-616E-4AA7-966B-4F1BBCF71563}" dt="2022-05-07T12:41:03.956" v="1621" actId="5793"/>
          <ac:spMkLst>
            <pc:docMk/>
            <pc:sldMk cId="3570210568" sldId="261"/>
            <ac:spMk id="2" creationId="{66DAB76C-01B9-01C2-3A8B-B3CB80DCFEDD}"/>
          </ac:spMkLst>
        </pc:spChg>
        <pc:spChg chg="add del mod">
          <ac:chgData name="Glen Teakle" userId="d0bb9c53f57fbce6" providerId="LiveId" clId="{A591900A-616E-4AA7-966B-4F1BBCF71563}" dt="2022-05-07T06:18:17.217" v="217" actId="26606"/>
          <ac:spMkLst>
            <pc:docMk/>
            <pc:sldMk cId="3570210568" sldId="261"/>
            <ac:spMk id="3" creationId="{38BD7E15-9BD7-ADDE-1841-B9C60A8DB71E}"/>
          </ac:spMkLst>
        </pc:spChg>
        <pc:spChg chg="add mod">
          <ac:chgData name="Glen Teakle" userId="d0bb9c53f57fbce6" providerId="LiveId" clId="{A591900A-616E-4AA7-966B-4F1BBCF71563}" dt="2022-05-07T12:41:20.833" v="1626" actId="1076"/>
          <ac:spMkLst>
            <pc:docMk/>
            <pc:sldMk cId="3570210568" sldId="261"/>
            <ac:spMk id="4" creationId="{745D6D36-C326-6797-E22D-7D0F38A19167}"/>
          </ac:spMkLst>
        </pc:spChg>
        <pc:spChg chg="add del">
          <ac:chgData name="Glen Teakle" userId="d0bb9c53f57fbce6" providerId="LiveId" clId="{A591900A-616E-4AA7-966B-4F1BBCF71563}" dt="2022-05-07T06:17:37.622" v="214" actId="26606"/>
          <ac:spMkLst>
            <pc:docMk/>
            <pc:sldMk cId="3570210568" sldId="261"/>
            <ac:spMk id="15" creationId="{781BBDC9-2DC6-4959-AC3D-49A5DCB05DA7}"/>
          </ac:spMkLst>
        </pc:spChg>
        <pc:spChg chg="add del">
          <ac:chgData name="Glen Teakle" userId="d0bb9c53f57fbce6" providerId="LiveId" clId="{A591900A-616E-4AA7-966B-4F1BBCF71563}" dt="2022-05-07T06:18:17.213" v="216" actId="26606"/>
          <ac:spMkLst>
            <pc:docMk/>
            <pc:sldMk cId="3570210568" sldId="261"/>
            <ac:spMk id="16" creationId="{40BBD06B-552C-4DF7-9E19-C5617573E252}"/>
          </ac:spMkLst>
        </pc:spChg>
        <pc:spChg chg="add del">
          <ac:chgData name="Glen Teakle" userId="d0bb9c53f57fbce6" providerId="LiveId" clId="{A591900A-616E-4AA7-966B-4F1BBCF71563}" dt="2022-05-07T06:17:37.622" v="214" actId="26606"/>
          <ac:spMkLst>
            <pc:docMk/>
            <pc:sldMk cId="3570210568" sldId="261"/>
            <ac:spMk id="17" creationId="{4B74BB55-8517-4CFE-9389-81D0E6F81F00}"/>
          </ac:spMkLst>
        </pc:spChg>
        <pc:spChg chg="add del">
          <ac:chgData name="Glen Teakle" userId="d0bb9c53f57fbce6" providerId="LiveId" clId="{A591900A-616E-4AA7-966B-4F1BBCF71563}" dt="2022-05-07T06:18:17.213" v="216" actId="26606"/>
          <ac:spMkLst>
            <pc:docMk/>
            <pc:sldMk cId="3570210568" sldId="261"/>
            <ac:spMk id="18" creationId="{1D27B411-D85B-4FEE-8EF5-0726CC104B50}"/>
          </ac:spMkLst>
        </pc:spChg>
        <pc:spChg chg="add del">
          <ac:chgData name="Glen Teakle" userId="d0bb9c53f57fbce6" providerId="LiveId" clId="{A591900A-616E-4AA7-966B-4F1BBCF71563}" dt="2022-05-07T06:17:37.622" v="214" actId="26606"/>
          <ac:spMkLst>
            <pc:docMk/>
            <pc:sldMk cId="3570210568" sldId="261"/>
            <ac:spMk id="26" creationId="{08452CCF-4A27-488A-AAF4-424933CFC925}"/>
          </ac:spMkLst>
        </pc:spChg>
        <pc:spChg chg="add del">
          <ac:chgData name="Glen Teakle" userId="d0bb9c53f57fbce6" providerId="LiveId" clId="{A591900A-616E-4AA7-966B-4F1BBCF71563}" dt="2022-05-07T12:20:04.393" v="1286"/>
          <ac:spMkLst>
            <pc:docMk/>
            <pc:sldMk cId="3570210568" sldId="261"/>
            <ac:spMk id="29" creationId="{00DF21D5-92B5-4D0E-8ACB-CD3732E404A9}"/>
          </ac:spMkLst>
        </pc:spChg>
        <pc:spChg chg="add del">
          <ac:chgData name="Glen Teakle" userId="d0bb9c53f57fbce6" providerId="LiveId" clId="{A591900A-616E-4AA7-966B-4F1BBCF71563}" dt="2022-05-07T12:20:04.393" v="1286"/>
          <ac:spMkLst>
            <pc:docMk/>
            <pc:sldMk cId="3570210568" sldId="261"/>
            <ac:spMk id="30" creationId="{B729B08C-A8E8-4A5F-BE85-F0B9269F87DD}"/>
          </ac:spMkLst>
        </pc:spChg>
        <pc:spChg chg="add mod">
          <ac:chgData name="Glen Teakle" userId="d0bb9c53f57fbce6" providerId="LiveId" clId="{A591900A-616E-4AA7-966B-4F1BBCF71563}" dt="2022-05-07T13:14:41.271" v="1885" actId="20577"/>
          <ac:spMkLst>
            <pc:docMk/>
            <pc:sldMk cId="3570210568" sldId="261"/>
            <ac:spMk id="33" creationId="{38BD7E15-9BD7-ADDE-1841-B9C60A8DB71E}"/>
          </ac:spMkLst>
        </pc:spChg>
        <pc:grpChg chg="add del">
          <ac:chgData name="Glen Teakle" userId="d0bb9c53f57fbce6" providerId="LiveId" clId="{A591900A-616E-4AA7-966B-4F1BBCF71563}" dt="2022-05-07T06:17:37.622" v="214" actId="26606"/>
          <ac:grpSpMkLst>
            <pc:docMk/>
            <pc:sldMk cId="3570210568" sldId="261"/>
            <ac:grpSpMk id="8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06:18:17.213" v="216" actId="26606"/>
          <ac:grpSpMkLst>
            <pc:docMk/>
            <pc:sldMk cId="3570210568" sldId="261"/>
            <ac:grpSpMk id="9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06:17:37.622" v="214" actId="26606"/>
          <ac:grpSpMkLst>
            <pc:docMk/>
            <pc:sldMk cId="3570210568" sldId="261"/>
            <ac:grpSpMk id="19" creationId="{A3F7C935-E41E-4E8D-91DF-D3BAB9521DF0}"/>
          </ac:grpSpMkLst>
        </pc:grpChg>
        <pc:grpChg chg="add del">
          <ac:chgData name="Glen Teakle" userId="d0bb9c53f57fbce6" providerId="LiveId" clId="{A591900A-616E-4AA7-966B-4F1BBCF71563}" dt="2022-05-07T06:18:17.213" v="216" actId="26606"/>
          <ac:grpSpMkLst>
            <pc:docMk/>
            <pc:sldMk cId="3570210568" sldId="261"/>
            <ac:grpSpMk id="20" creationId="{21C33B52-966B-48AB-B150-0703D341A00A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3570210568" sldId="261"/>
            <ac:grpSpMk id="27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07T12:20:04.393" v="1286"/>
          <ac:grpSpMkLst>
            <pc:docMk/>
            <pc:sldMk cId="3570210568" sldId="261"/>
            <ac:grpSpMk id="31" creationId="{3AF0DAB2-66C2-4FB9-A4F3-E117F1D180D9}"/>
          </ac:grpSpMkLst>
        </pc:grpChg>
        <pc:graphicFrameChg chg="add del">
          <ac:chgData name="Glen Teakle" userId="d0bb9c53f57fbce6" providerId="LiveId" clId="{A591900A-616E-4AA7-966B-4F1BBCF71563}" dt="2022-05-07T06:18:17.213" v="216" actId="26606"/>
          <ac:graphicFrameMkLst>
            <pc:docMk/>
            <pc:sldMk cId="3570210568" sldId="261"/>
            <ac:graphicFrameMk id="5" creationId="{C3B42BAC-EC08-E98A-55CC-B81B49C825A6}"/>
          </ac:graphicFrameMkLst>
        </pc:graphicFrameChg>
      </pc:sldChg>
      <pc:sldChg chg="addSp delSp modSp add del mod setBg setClrOvrMap">
        <pc:chgData name="Glen Teakle" userId="d0bb9c53f57fbce6" providerId="LiveId" clId="{A591900A-616E-4AA7-966B-4F1BBCF71563}" dt="2022-05-12T13:25:09.418" v="4018" actId="207"/>
        <pc:sldMkLst>
          <pc:docMk/>
          <pc:sldMk cId="2074311094" sldId="262"/>
        </pc:sldMkLst>
        <pc:spChg chg="mod">
          <ac:chgData name="Glen Teakle" userId="d0bb9c53f57fbce6" providerId="LiveId" clId="{A591900A-616E-4AA7-966B-4F1BBCF71563}" dt="2022-05-07T14:00:05.936" v="2514" actId="1076"/>
          <ac:spMkLst>
            <pc:docMk/>
            <pc:sldMk cId="2074311094" sldId="262"/>
            <ac:spMk id="2" creationId="{70A04B30-45D1-9F0F-0F68-F80523DE3145}"/>
          </ac:spMkLst>
        </pc:spChg>
        <pc:spChg chg="add del mod">
          <ac:chgData name="Glen Teakle" userId="d0bb9c53f57fbce6" providerId="LiveId" clId="{A591900A-616E-4AA7-966B-4F1BBCF71563}" dt="2022-05-07T13:59:16.609" v="2493" actId="26606"/>
          <ac:spMkLst>
            <pc:docMk/>
            <pc:sldMk cId="2074311094" sldId="262"/>
            <ac:spMk id="3" creationId="{B3B759AB-BEEC-A63A-AB5D-8D5CBB0691D0}"/>
          </ac:spMkLst>
        </pc:spChg>
        <pc:spChg chg="add mod">
          <ac:chgData name="Glen Teakle" userId="d0bb9c53f57fbce6" providerId="LiveId" clId="{A591900A-616E-4AA7-966B-4F1BBCF71563}" dt="2022-05-12T13:25:09.418" v="4018" actId="207"/>
          <ac:spMkLst>
            <pc:docMk/>
            <pc:sldMk cId="2074311094" sldId="262"/>
            <ac:spMk id="4" creationId="{6AA3F921-0256-E7E7-CD3D-8BDEC87E5EA9}"/>
          </ac:spMkLst>
        </pc:spChg>
        <pc:spChg chg="add del">
          <ac:chgData name="Glen Teakle" userId="d0bb9c53f57fbce6" providerId="LiveId" clId="{A591900A-616E-4AA7-966B-4F1BBCF71563}" dt="2022-05-07T13:59:14.911" v="2490" actId="26606"/>
          <ac:spMkLst>
            <pc:docMk/>
            <pc:sldMk cId="2074311094" sldId="262"/>
            <ac:spMk id="16" creationId="{2C33F367-76E5-4D2A-96B1-4FD443CDD1CF}"/>
          </ac:spMkLst>
        </pc:spChg>
        <pc:spChg chg="add del">
          <ac:chgData name="Glen Teakle" userId="d0bb9c53f57fbce6" providerId="LiveId" clId="{A591900A-616E-4AA7-966B-4F1BBCF71563}" dt="2022-05-07T13:59:14.911" v="2490" actId="26606"/>
          <ac:spMkLst>
            <pc:docMk/>
            <pc:sldMk cId="2074311094" sldId="262"/>
            <ac:spMk id="18" creationId="{6F769419-3E73-449D-B62A-0CDEC946A679}"/>
          </ac:spMkLst>
        </pc:spChg>
        <pc:spChg chg="add del">
          <ac:chgData name="Glen Teakle" userId="d0bb9c53f57fbce6" providerId="LiveId" clId="{A591900A-616E-4AA7-966B-4F1BBCF71563}" dt="2022-05-07T13:59:58.857" v="2513" actId="26606"/>
          <ac:spMkLst>
            <pc:docMk/>
            <pc:sldMk cId="2074311094" sldId="262"/>
            <ac:spMk id="30" creationId="{2C33F367-76E5-4D2A-96B1-4FD443CDD1CF}"/>
          </ac:spMkLst>
        </pc:spChg>
        <pc:spChg chg="add del">
          <ac:chgData name="Glen Teakle" userId="d0bb9c53f57fbce6" providerId="LiveId" clId="{A591900A-616E-4AA7-966B-4F1BBCF71563}" dt="2022-05-07T13:59:58.857" v="2513" actId="26606"/>
          <ac:spMkLst>
            <pc:docMk/>
            <pc:sldMk cId="2074311094" sldId="262"/>
            <ac:spMk id="31" creationId="{6F769419-3E73-449D-B62A-0CDEC946A679}"/>
          </ac:spMkLst>
        </pc:spChg>
        <pc:spChg chg="add del">
          <ac:chgData name="Glen Teakle" userId="d0bb9c53f57fbce6" providerId="LiveId" clId="{A591900A-616E-4AA7-966B-4F1BBCF71563}" dt="2022-05-07T13:59:54.324" v="2510" actId="26606"/>
          <ac:spMkLst>
            <pc:docMk/>
            <pc:sldMk cId="2074311094" sldId="262"/>
            <ac:spMk id="45" creationId="{D2600CBB-0CF8-4237-8491-B7864363D2AE}"/>
          </ac:spMkLst>
        </pc:spChg>
        <pc:spChg chg="add del">
          <ac:chgData name="Glen Teakle" userId="d0bb9c53f57fbce6" providerId="LiveId" clId="{A591900A-616E-4AA7-966B-4F1BBCF71563}" dt="2022-05-07T13:59:54.324" v="2510" actId="26606"/>
          <ac:spMkLst>
            <pc:docMk/>
            <pc:sldMk cId="2074311094" sldId="262"/>
            <ac:spMk id="47" creationId="{E4CBBC1E-991D-4CF9-BCA5-AB1496871411}"/>
          </ac:spMkLst>
        </pc:spChg>
        <pc:spChg chg="add del">
          <ac:chgData name="Glen Teakle" userId="d0bb9c53f57fbce6" providerId="LiveId" clId="{A591900A-616E-4AA7-966B-4F1BBCF71563}" dt="2022-05-07T13:59:58.779" v="2512" actId="26606"/>
          <ac:spMkLst>
            <pc:docMk/>
            <pc:sldMk cId="2074311094" sldId="262"/>
            <ac:spMk id="56" creationId="{44C5530E-85F5-4469-A5C9-54B113C11236}"/>
          </ac:spMkLst>
        </pc:spChg>
        <pc:spChg chg="add del">
          <ac:chgData name="Glen Teakle" userId="d0bb9c53f57fbce6" providerId="LiveId" clId="{A591900A-616E-4AA7-966B-4F1BBCF71563}" dt="2022-05-07T13:59:58.779" v="2512" actId="26606"/>
          <ac:spMkLst>
            <pc:docMk/>
            <pc:sldMk cId="2074311094" sldId="262"/>
            <ac:spMk id="57" creationId="{A9CEB52D-0D40-45E3-94F9-CDB2083A9351}"/>
          </ac:spMkLst>
        </pc:spChg>
        <pc:grpChg chg="add del">
          <ac:chgData name="Glen Teakle" userId="d0bb9c53f57fbce6" providerId="LiveId" clId="{A591900A-616E-4AA7-966B-4F1BBCF71563}" dt="2022-05-07T13:59:14.911" v="2490" actId="26606"/>
          <ac:grpSpMkLst>
            <pc:docMk/>
            <pc:sldMk cId="2074311094" sldId="262"/>
            <ac:grpSpMk id="9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3:59:14.911" v="2490" actId="26606"/>
          <ac:grpSpMkLst>
            <pc:docMk/>
            <pc:sldMk cId="2074311094" sldId="262"/>
            <ac:grpSpMk id="20" creationId="{A6515200-42F9-488F-9895-6CDBCD1E87C8}"/>
          </ac:grpSpMkLst>
        </pc:grpChg>
        <pc:grpChg chg="add del">
          <ac:chgData name="Glen Teakle" userId="d0bb9c53f57fbce6" providerId="LiveId" clId="{A591900A-616E-4AA7-966B-4F1BBCF71563}" dt="2022-05-07T13:59:58.857" v="2513" actId="26606"/>
          <ac:grpSpMkLst>
            <pc:docMk/>
            <pc:sldMk cId="2074311094" sldId="262"/>
            <ac:grpSpMk id="29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3:59:58.857" v="2513" actId="26606"/>
          <ac:grpSpMkLst>
            <pc:docMk/>
            <pc:sldMk cId="2074311094" sldId="262"/>
            <ac:grpSpMk id="32" creationId="{A6515200-42F9-488F-9895-6CDBCD1E87C8}"/>
          </ac:grpSpMkLst>
        </pc:grpChg>
        <pc:grpChg chg="add del">
          <ac:chgData name="Glen Teakle" userId="d0bb9c53f57fbce6" providerId="LiveId" clId="{A591900A-616E-4AA7-966B-4F1BBCF71563}" dt="2022-05-07T13:59:54.324" v="2510" actId="26606"/>
          <ac:grpSpMkLst>
            <pc:docMk/>
            <pc:sldMk cId="2074311094" sldId="262"/>
            <ac:grpSpMk id="38" creationId="{B455B88A-C127-47B3-B317-724BD4EAAD0E}"/>
          </ac:grpSpMkLst>
        </pc:grpChg>
        <pc:grpChg chg="add del">
          <ac:chgData name="Glen Teakle" userId="d0bb9c53f57fbce6" providerId="LiveId" clId="{A591900A-616E-4AA7-966B-4F1BBCF71563}" dt="2022-05-07T13:59:58.779" v="2512" actId="26606"/>
          <ac:grpSpMkLst>
            <pc:docMk/>
            <pc:sldMk cId="2074311094" sldId="262"/>
            <ac:grpSpMk id="49" creationId="{0F7EB202-DE79-4E39-BCF0-D9855DA1738F}"/>
          </ac:grpSpMkLst>
        </pc:grpChg>
        <pc:grpChg chg="add del">
          <ac:chgData name="Glen Teakle" userId="d0bb9c53f57fbce6" providerId="LiveId" clId="{A591900A-616E-4AA7-966B-4F1BBCF71563}" dt="2022-05-07T13:59:58.779" v="2512" actId="26606"/>
          <ac:grpSpMkLst>
            <pc:docMk/>
            <pc:sldMk cId="2074311094" sldId="262"/>
            <ac:grpSpMk id="55" creationId="{B455B88A-C127-47B3-B317-724BD4EAAD0E}"/>
          </ac:grpSpMkLst>
        </pc:grpChg>
        <pc:grpChg chg="add">
          <ac:chgData name="Glen Teakle" userId="d0bb9c53f57fbce6" providerId="LiveId" clId="{A591900A-616E-4AA7-966B-4F1BBCF71563}" dt="2022-05-07T13:59:58.857" v="2513" actId="26606"/>
          <ac:grpSpMkLst>
            <pc:docMk/>
            <pc:sldMk cId="2074311094" sldId="262"/>
            <ac:grpSpMk id="59" creationId="{B455B88A-C127-47B3-B317-724BD4EAAD0E}"/>
          </ac:grpSpMkLst>
        </pc:grpChg>
        <pc:graphicFrameChg chg="add del">
          <ac:chgData name="Glen Teakle" userId="d0bb9c53f57fbce6" providerId="LiveId" clId="{A591900A-616E-4AA7-966B-4F1BBCF71563}" dt="2022-05-07T13:59:14.911" v="2490" actId="26606"/>
          <ac:graphicFrameMkLst>
            <pc:docMk/>
            <pc:sldMk cId="2074311094" sldId="262"/>
            <ac:graphicFrameMk id="5" creationId="{B3B8BF85-7761-E70C-4C7A-4AED0AD56BD9}"/>
          </ac:graphicFrameMkLst>
        </pc:graphicFrameChg>
        <pc:graphicFrameChg chg="add del">
          <ac:chgData name="Glen Teakle" userId="d0bb9c53f57fbce6" providerId="LiveId" clId="{A591900A-616E-4AA7-966B-4F1BBCF71563}" dt="2022-05-07T13:59:16.578" v="2492" actId="26606"/>
          <ac:graphicFrameMkLst>
            <pc:docMk/>
            <pc:sldMk cId="2074311094" sldId="262"/>
            <ac:graphicFrameMk id="27" creationId="{ED9BB4DD-E5C1-BA8F-1A7F-1359BF17D094}"/>
          </ac:graphicFrameMkLst>
        </pc:graphicFrameChg>
        <pc:graphicFrameChg chg="add mod modGraphic">
          <ac:chgData name="Glen Teakle" userId="d0bb9c53f57fbce6" providerId="LiveId" clId="{A591900A-616E-4AA7-966B-4F1BBCF71563}" dt="2022-05-12T13:24:30.133" v="4011" actId="20577"/>
          <ac:graphicFrameMkLst>
            <pc:docMk/>
            <pc:sldMk cId="2074311094" sldId="262"/>
            <ac:graphicFrameMk id="33" creationId="{B3B8BF85-7761-E70C-4C7A-4AED0AD56BD9}"/>
          </ac:graphicFrameMkLst>
        </pc:graphicFrameChg>
      </pc:sldChg>
      <pc:sldChg chg="addSp delSp modSp mod setBg">
        <pc:chgData name="Glen Teakle" userId="d0bb9c53f57fbce6" providerId="LiveId" clId="{A591900A-616E-4AA7-966B-4F1BBCF71563}" dt="2022-05-12T12:01:17.588" v="3679" actId="20577"/>
        <pc:sldMkLst>
          <pc:docMk/>
          <pc:sldMk cId="2166087973" sldId="263"/>
        </pc:sldMkLst>
        <pc:spChg chg="mod">
          <ac:chgData name="Glen Teakle" userId="d0bb9c53f57fbce6" providerId="LiveId" clId="{A591900A-616E-4AA7-966B-4F1BBCF71563}" dt="2022-05-07T14:11:36.584" v="2831" actId="113"/>
          <ac:spMkLst>
            <pc:docMk/>
            <pc:sldMk cId="2166087973" sldId="263"/>
            <ac:spMk id="2" creationId="{31E90F65-5606-25B4-BFDD-FCA19457F599}"/>
          </ac:spMkLst>
        </pc:spChg>
        <pc:spChg chg="del mod">
          <ac:chgData name="Glen Teakle" userId="d0bb9c53f57fbce6" providerId="LiveId" clId="{A591900A-616E-4AA7-966B-4F1BBCF71563}" dt="2022-05-07T14:10:33.321" v="2822" actId="26606"/>
          <ac:spMkLst>
            <pc:docMk/>
            <pc:sldMk cId="2166087973" sldId="263"/>
            <ac:spMk id="3" creationId="{36CDF625-69DD-F6BA-89A6-822863BA290F}"/>
          </ac:spMkLst>
        </pc:spChg>
        <pc:graphicFrameChg chg="add mod">
          <ac:chgData name="Glen Teakle" userId="d0bb9c53f57fbce6" providerId="LiveId" clId="{A591900A-616E-4AA7-966B-4F1BBCF71563}" dt="2022-05-12T12:01:17.588" v="3679" actId="20577"/>
          <ac:graphicFrameMkLst>
            <pc:docMk/>
            <pc:sldMk cId="2166087973" sldId="263"/>
            <ac:graphicFrameMk id="5" creationId="{1A9D9AD9-B39C-8945-330F-80EC63FD459C}"/>
          </ac:graphicFrameMkLst>
        </pc:graphicFrameChg>
      </pc:sldChg>
      <pc:sldChg chg="addSp delSp modSp mod setBg setClrOvrMap">
        <pc:chgData name="Glen Teakle" userId="d0bb9c53f57fbce6" providerId="LiveId" clId="{A591900A-616E-4AA7-966B-4F1BBCF71563}" dt="2022-05-15T07:30:12.557" v="4074" actId="14100"/>
        <pc:sldMkLst>
          <pc:docMk/>
          <pc:sldMk cId="1481133909" sldId="264"/>
        </pc:sldMkLst>
        <pc:spChg chg="mod">
          <ac:chgData name="Glen Teakle" userId="d0bb9c53f57fbce6" providerId="LiveId" clId="{A591900A-616E-4AA7-966B-4F1BBCF71563}" dt="2022-05-12T12:35:32.376" v="3908" actId="27636"/>
          <ac:spMkLst>
            <pc:docMk/>
            <pc:sldMk cId="1481133909" sldId="264"/>
            <ac:spMk id="2" creationId="{904C9D26-84B3-B444-34DD-637ED3235819}"/>
          </ac:spMkLst>
        </pc:spChg>
        <pc:spChg chg="add mod">
          <ac:chgData name="Glen Teakle" userId="d0bb9c53f57fbce6" providerId="LiveId" clId="{A591900A-616E-4AA7-966B-4F1BBCF71563}" dt="2022-05-15T07:30:12.557" v="4074" actId="14100"/>
          <ac:spMkLst>
            <pc:docMk/>
            <pc:sldMk cId="1481133909" sldId="264"/>
            <ac:spMk id="3" creationId="{01AB69EA-CCE2-0592-F143-CCDBA84ED239}"/>
          </ac:spMkLst>
        </pc:spChg>
        <pc:spChg chg="add del">
          <ac:chgData name="Glen Teakle" userId="d0bb9c53f57fbce6" providerId="LiveId" clId="{A591900A-616E-4AA7-966B-4F1BBCF71563}" dt="2022-05-12T12:31:56.181" v="3846" actId="26606"/>
          <ac:spMkLst>
            <pc:docMk/>
            <pc:sldMk cId="1481133909" sldId="264"/>
            <ac:spMk id="14" creationId="{CADF2543-1B6F-4FBC-A7AF-53A0430E05AB}"/>
          </ac:spMkLst>
        </pc:spChg>
        <pc:spChg chg="add del">
          <ac:chgData name="Glen Teakle" userId="d0bb9c53f57fbce6" providerId="LiveId" clId="{A591900A-616E-4AA7-966B-4F1BBCF71563}" dt="2022-05-12T12:32:44.348" v="3867" actId="26606"/>
          <ac:spMkLst>
            <pc:docMk/>
            <pc:sldMk cId="1481133909" sldId="264"/>
            <ac:spMk id="24" creationId="{AD2D45C7-2E37-44FD-AC77-116CD14B9ED9}"/>
          </ac:spMkLst>
        </pc:spChg>
        <pc:spChg chg="add del">
          <ac:chgData name="Glen Teakle" userId="d0bb9c53f57fbce6" providerId="LiveId" clId="{A591900A-616E-4AA7-966B-4F1BBCF71563}" dt="2022-05-12T12:32:44.348" v="3867" actId="26606"/>
          <ac:spMkLst>
            <pc:docMk/>
            <pc:sldMk cId="1481133909" sldId="264"/>
            <ac:spMk id="25" creationId="{1FF88480-2CF1-4C54-8CE3-2CA9CD9FF896}"/>
          </ac:spMkLst>
        </pc:spChg>
        <pc:spChg chg="add">
          <ac:chgData name="Glen Teakle" userId="d0bb9c53f57fbce6" providerId="LiveId" clId="{A591900A-616E-4AA7-966B-4F1BBCF71563}" dt="2022-05-12T12:32:44.348" v="3867" actId="26606"/>
          <ac:spMkLst>
            <pc:docMk/>
            <pc:sldMk cId="1481133909" sldId="264"/>
            <ac:spMk id="37" creationId="{CADF2543-1B6F-4FBC-A7AF-53A0430E05AB}"/>
          </ac:spMkLst>
        </pc:spChg>
        <pc:grpChg chg="add del">
          <ac:chgData name="Glen Teakle" userId="d0bb9c53f57fbce6" providerId="LiveId" clId="{A591900A-616E-4AA7-966B-4F1BBCF71563}" dt="2022-05-12T12:31:56.181" v="3846" actId="26606"/>
          <ac:grpSpMkLst>
            <pc:docMk/>
            <pc:sldMk cId="1481133909" sldId="264"/>
            <ac:grpSpMk id="7" creationId="{6CC7770B-E4E1-42D6-9437-DAA4A3A9E659}"/>
          </ac:grpSpMkLst>
        </pc:grpChg>
        <pc:grpChg chg="add del">
          <ac:chgData name="Glen Teakle" userId="d0bb9c53f57fbce6" providerId="LiveId" clId="{A591900A-616E-4AA7-966B-4F1BBCF71563}" dt="2022-05-12T12:31:56.181" v="3846" actId="26606"/>
          <ac:grpSpMkLst>
            <pc:docMk/>
            <pc:sldMk cId="1481133909" sldId="264"/>
            <ac:grpSpMk id="16" creationId="{A80A6E81-6B71-43DF-877B-E964A9A4CB68}"/>
          </ac:grpSpMkLst>
        </pc:grpChg>
        <pc:grpChg chg="add del">
          <ac:chgData name="Glen Teakle" userId="d0bb9c53f57fbce6" providerId="LiveId" clId="{A591900A-616E-4AA7-966B-4F1BBCF71563}" dt="2022-05-12T12:32:44.348" v="3867" actId="26606"/>
          <ac:grpSpMkLst>
            <pc:docMk/>
            <pc:sldMk cId="1481133909" sldId="264"/>
            <ac:grpSpMk id="23" creationId="{6CC7770B-E4E1-42D6-9437-DAA4A3A9E659}"/>
          </ac:grpSpMkLst>
        </pc:grpChg>
        <pc:grpChg chg="add">
          <ac:chgData name="Glen Teakle" userId="d0bb9c53f57fbce6" providerId="LiveId" clId="{A591900A-616E-4AA7-966B-4F1BBCF71563}" dt="2022-05-12T12:32:44.348" v="3867" actId="26606"/>
          <ac:grpSpMkLst>
            <pc:docMk/>
            <pc:sldMk cId="1481133909" sldId="264"/>
            <ac:grpSpMk id="30" creationId="{6CC7770B-E4E1-42D6-9437-DAA4A3A9E659}"/>
          </ac:grpSpMkLst>
        </pc:grpChg>
        <pc:grpChg chg="add">
          <ac:chgData name="Glen Teakle" userId="d0bb9c53f57fbce6" providerId="LiveId" clId="{A591900A-616E-4AA7-966B-4F1BBCF71563}" dt="2022-05-12T12:32:44.348" v="3867" actId="26606"/>
          <ac:grpSpMkLst>
            <pc:docMk/>
            <pc:sldMk cId="1481133909" sldId="264"/>
            <ac:grpSpMk id="39" creationId="{A80A6E81-6B71-43DF-877B-E964A9A4CB68}"/>
          </ac:grpSpMkLst>
        </pc:grpChg>
      </pc:sldChg>
      <pc:sldChg chg="addSp delSp modSp mod">
        <pc:chgData name="Glen Teakle" userId="d0bb9c53f57fbce6" providerId="LiveId" clId="{A591900A-616E-4AA7-966B-4F1BBCF71563}" dt="2022-05-15T07:27:09.222" v="4042" actId="255"/>
        <pc:sldMkLst>
          <pc:docMk/>
          <pc:sldMk cId="2537946080" sldId="265"/>
        </pc:sldMkLst>
        <pc:spChg chg="mod">
          <ac:chgData name="Glen Teakle" userId="d0bb9c53f57fbce6" providerId="LiveId" clId="{A591900A-616E-4AA7-966B-4F1BBCF71563}" dt="2022-05-12T13:34:41.614" v="4020" actId="113"/>
          <ac:spMkLst>
            <pc:docMk/>
            <pc:sldMk cId="2537946080" sldId="265"/>
            <ac:spMk id="2" creationId="{809A5079-A650-3414-5B6D-4D0ED07B476D}"/>
          </ac:spMkLst>
        </pc:spChg>
        <pc:spChg chg="add del mod">
          <ac:chgData name="Glen Teakle" userId="d0bb9c53f57fbce6" providerId="LiveId" clId="{A591900A-616E-4AA7-966B-4F1BBCF71563}" dt="2022-05-15T07:26:46.962" v="4039" actId="478"/>
          <ac:spMkLst>
            <pc:docMk/>
            <pc:sldMk cId="2537946080" sldId="265"/>
            <ac:spMk id="3" creationId="{EB62414D-3186-BF97-49FD-9A3BF03D7E1E}"/>
          </ac:spMkLst>
        </pc:spChg>
        <pc:spChg chg="add mod">
          <ac:chgData name="Glen Teakle" userId="d0bb9c53f57fbce6" providerId="LiveId" clId="{A591900A-616E-4AA7-966B-4F1BBCF71563}" dt="2022-05-15T07:27:09.222" v="4042" actId="255"/>
          <ac:spMkLst>
            <pc:docMk/>
            <pc:sldMk cId="2537946080" sldId="265"/>
            <ac:spMk id="4" creationId="{2420B168-8A99-72E9-EECD-798FFB863C06}"/>
          </ac:spMkLst>
        </pc:spChg>
      </pc:sldChg>
      <pc:sldChg chg="addSp modSp new mod setBg">
        <pc:chgData name="Glen Teakle" userId="d0bb9c53f57fbce6" providerId="LiveId" clId="{A591900A-616E-4AA7-966B-4F1BBCF71563}" dt="2022-05-12T13:13:01.213" v="3966" actId="1076"/>
        <pc:sldMkLst>
          <pc:docMk/>
          <pc:sldMk cId="2073956335" sldId="266"/>
        </pc:sldMkLst>
        <pc:spChg chg="add mod">
          <ac:chgData name="Glen Teakle" userId="d0bb9c53f57fbce6" providerId="LiveId" clId="{A591900A-616E-4AA7-966B-4F1BBCF71563}" dt="2022-05-12T11:58:30.802" v="3589" actId="108"/>
          <ac:spMkLst>
            <pc:docMk/>
            <pc:sldMk cId="2073956335" sldId="266"/>
            <ac:spMk id="2" creationId="{8B27DEFD-D32E-0006-D0AC-5D9A0CF27B8A}"/>
          </ac:spMkLst>
        </pc:spChg>
        <pc:spChg chg="add mod">
          <ac:chgData name="Glen Teakle" userId="d0bb9c53f57fbce6" providerId="LiveId" clId="{A591900A-616E-4AA7-966B-4F1BBCF71563}" dt="2022-05-12T13:13:01.213" v="3966" actId="1076"/>
          <ac:spMkLst>
            <pc:docMk/>
            <pc:sldMk cId="2073956335" sldId="266"/>
            <ac:spMk id="5" creationId="{8391BEB8-E690-B7BF-2E9C-0E88043BAEDE}"/>
          </ac:spMkLst>
        </pc:spChg>
        <pc:spChg chg="add">
          <ac:chgData name="Glen Teakle" userId="d0bb9c53f57fbce6" providerId="LiveId" clId="{A591900A-616E-4AA7-966B-4F1BBCF71563}" dt="2022-05-07T12:27:11.743" v="1315" actId="26606"/>
          <ac:spMkLst>
            <pc:docMk/>
            <pc:sldMk cId="2073956335" sldId="266"/>
            <ac:spMk id="14" creationId="{7509B08A-C1EC-478C-86AF-60ADE06D9BBB}"/>
          </ac:spMkLst>
        </pc:spChg>
        <pc:spChg chg="add">
          <ac:chgData name="Glen Teakle" userId="d0bb9c53f57fbce6" providerId="LiveId" clId="{A591900A-616E-4AA7-966B-4F1BBCF71563}" dt="2022-05-07T12:27:11.743" v="1315" actId="26606"/>
          <ac:spMkLst>
            <pc:docMk/>
            <pc:sldMk cId="2073956335" sldId="266"/>
            <ac:spMk id="16" creationId="{221CC330-4259-4C32-BF8B-5FE13FFABB3A}"/>
          </ac:spMkLst>
        </pc:spChg>
        <pc:grpChg chg="add">
          <ac:chgData name="Glen Teakle" userId="d0bb9c53f57fbce6" providerId="LiveId" clId="{A591900A-616E-4AA7-966B-4F1BBCF71563}" dt="2022-05-07T12:27:11.743" v="1315" actId="26606"/>
          <ac:grpSpMkLst>
            <pc:docMk/>
            <pc:sldMk cId="2073956335" sldId="266"/>
            <ac:grpSpMk id="7" creationId="{6CC7770B-E4E1-42D6-9437-DAA4A3A9E659}"/>
          </ac:grpSpMkLst>
        </pc:grpChg>
        <pc:picChg chg="add mod">
          <ac:chgData name="Glen Teakle" userId="d0bb9c53f57fbce6" providerId="LiveId" clId="{A591900A-616E-4AA7-966B-4F1BBCF71563}" dt="2022-05-07T12:27:45.619" v="1322" actId="962"/>
          <ac:picMkLst>
            <pc:docMk/>
            <pc:sldMk cId="2073956335" sldId="266"/>
            <ac:picMk id="4" creationId="{CB6FE827-2922-8738-AD88-A40E91B5783E}"/>
          </ac:picMkLst>
        </pc:picChg>
      </pc:sldChg>
      <pc:sldChg chg="new del">
        <pc:chgData name="Glen Teakle" userId="d0bb9c53f57fbce6" providerId="LiveId" clId="{A591900A-616E-4AA7-966B-4F1BBCF71563}" dt="2022-05-07T12:09:01.937" v="1140" actId="680"/>
        <pc:sldMkLst>
          <pc:docMk/>
          <pc:sldMk cId="3500723894" sldId="266"/>
        </pc:sldMkLst>
      </pc:sldChg>
      <pc:sldChg chg="addSp delSp modSp new del mod setBg setClrOvrMap">
        <pc:chgData name="Glen Teakle" userId="d0bb9c53f57fbce6" providerId="LiveId" clId="{A591900A-616E-4AA7-966B-4F1BBCF71563}" dt="2022-05-07T12:11:03.956" v="1194" actId="2696"/>
        <pc:sldMkLst>
          <pc:docMk/>
          <pc:sldMk cId="3628942483" sldId="266"/>
        </pc:sldMkLst>
        <pc:spChg chg="add del mod">
          <ac:chgData name="Glen Teakle" userId="d0bb9c53f57fbce6" providerId="LiveId" clId="{A591900A-616E-4AA7-966B-4F1BBCF71563}" dt="2022-05-07T12:10:03.580" v="1147" actId="26606"/>
          <ac:spMkLst>
            <pc:docMk/>
            <pc:sldMk cId="3628942483" sldId="266"/>
            <ac:spMk id="2" creationId="{C3FB0EC4-ABDB-C8C0-DA23-54DE98FEB702}"/>
          </ac:spMkLst>
        </pc:spChg>
        <pc:spChg chg="add del">
          <ac:chgData name="Glen Teakle" userId="d0bb9c53f57fbce6" providerId="LiveId" clId="{A591900A-616E-4AA7-966B-4F1BBCF71563}" dt="2022-05-07T12:10:54.349" v="1193" actId="26606"/>
          <ac:spMkLst>
            <pc:docMk/>
            <pc:sldMk cId="3628942483" sldId="266"/>
            <ac:spMk id="16" creationId="{D2600CBB-0CF8-4237-8491-B7864363D2AE}"/>
          </ac:spMkLst>
        </pc:spChg>
        <pc:spChg chg="add del">
          <ac:chgData name="Glen Teakle" userId="d0bb9c53f57fbce6" providerId="LiveId" clId="{A591900A-616E-4AA7-966B-4F1BBCF71563}" dt="2022-05-07T12:10:54.349" v="1193" actId="26606"/>
          <ac:spMkLst>
            <pc:docMk/>
            <pc:sldMk cId="3628942483" sldId="266"/>
            <ac:spMk id="18" creationId="{E4CBBC1E-991D-4CF9-BCA5-AB1496871411}"/>
          </ac:spMkLst>
        </pc:spChg>
        <pc:grpChg chg="add del">
          <ac:chgData name="Glen Teakle" userId="d0bb9c53f57fbce6" providerId="LiveId" clId="{A591900A-616E-4AA7-966B-4F1BBCF71563}" dt="2022-05-07T12:10:54.349" v="1193" actId="26606"/>
          <ac:grpSpMkLst>
            <pc:docMk/>
            <pc:sldMk cId="3628942483" sldId="266"/>
            <ac:grpSpMk id="9" creationId="{B455B88A-C127-47B3-B317-724BD4EAAD0E}"/>
          </ac:grpSpMkLst>
        </pc:grpChg>
        <pc:graphicFrameChg chg="add mod modGraphic">
          <ac:chgData name="Glen Teakle" userId="d0bb9c53f57fbce6" providerId="LiveId" clId="{A591900A-616E-4AA7-966B-4F1BBCF71563}" dt="2022-05-07T12:10:54.349" v="1193" actId="26606"/>
          <ac:graphicFrameMkLst>
            <pc:docMk/>
            <pc:sldMk cId="3628942483" sldId="266"/>
            <ac:graphicFrameMk id="4" creationId="{2FB19CC5-F773-5A7D-342A-60BEDEB03DB3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7D1A30-C897-40B7-9CCA-6D9957CBEC6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1A9727E-756A-403C-AEAE-117C74A00ACE}">
      <dgm:prSet/>
      <dgm:spPr/>
      <dgm:t>
        <a:bodyPr/>
        <a:lstStyle/>
        <a:p>
          <a:r>
            <a:rPr lang="en-AU" dirty="0"/>
            <a:t>One of the world’s largest oil companies, Saudi Aramco was subject to a cyber breach on August 15, 2012.</a:t>
          </a:r>
          <a:endParaRPr lang="en-US" dirty="0"/>
        </a:p>
      </dgm:t>
    </dgm:pt>
    <dgm:pt modelId="{93E5897B-0F1E-4F5F-AFD8-4587F681334D}" type="parTrans" cxnId="{01EAB2CD-5931-4579-9477-31F2D0345533}">
      <dgm:prSet/>
      <dgm:spPr/>
      <dgm:t>
        <a:bodyPr/>
        <a:lstStyle/>
        <a:p>
          <a:endParaRPr lang="en-US"/>
        </a:p>
      </dgm:t>
    </dgm:pt>
    <dgm:pt modelId="{C3A1366B-33F8-4322-9715-FF5315E7C793}" type="sibTrans" cxnId="{01EAB2CD-5931-4579-9477-31F2D0345533}">
      <dgm:prSet/>
      <dgm:spPr/>
      <dgm:t>
        <a:bodyPr/>
        <a:lstStyle/>
        <a:p>
          <a:endParaRPr lang="en-US"/>
        </a:p>
      </dgm:t>
    </dgm:pt>
    <dgm:pt modelId="{61DA702D-AE0F-4562-BFEC-02C5EA57BBB5}">
      <dgm:prSet/>
      <dgm:spPr/>
      <dgm:t>
        <a:bodyPr/>
        <a:lstStyle/>
        <a:p>
          <a:r>
            <a:rPr lang="en-AU" dirty="0"/>
            <a:t>A group calling themselves the “Cutting Sword of Justice” claimed responsibility, as an apparent retaliation for “widespread crimes against humanity”.</a:t>
          </a:r>
          <a:endParaRPr lang="en-US" dirty="0"/>
        </a:p>
      </dgm:t>
    </dgm:pt>
    <dgm:pt modelId="{455F5600-0DDC-478C-A11A-302554B89151}" type="parTrans" cxnId="{EFAC6D1C-2713-408A-BC14-82A5B904D1AF}">
      <dgm:prSet/>
      <dgm:spPr/>
      <dgm:t>
        <a:bodyPr/>
        <a:lstStyle/>
        <a:p>
          <a:endParaRPr lang="en-US"/>
        </a:p>
      </dgm:t>
    </dgm:pt>
    <dgm:pt modelId="{77FE1200-76AB-4FAF-BE69-C655CC0B70CD}" type="sibTrans" cxnId="{EFAC6D1C-2713-408A-BC14-82A5B904D1AF}">
      <dgm:prSet/>
      <dgm:spPr/>
      <dgm:t>
        <a:bodyPr/>
        <a:lstStyle/>
        <a:p>
          <a:endParaRPr lang="en-US"/>
        </a:p>
      </dgm:t>
    </dgm:pt>
    <dgm:pt modelId="{AE179EDE-9F5D-476C-99F3-2AB508ECBB6C}">
      <dgm:prSet/>
      <dgm:spPr/>
      <dgm:t>
        <a:bodyPr/>
        <a:lstStyle/>
        <a:p>
          <a:r>
            <a:rPr lang="en-AU" dirty="0"/>
            <a:t>Malware was installed on Aramco’s network after an email containing a malicious file was opened by an employee.</a:t>
          </a:r>
          <a:endParaRPr lang="en-US" dirty="0"/>
        </a:p>
      </dgm:t>
    </dgm:pt>
    <dgm:pt modelId="{20FEB10E-DD6D-448C-8FCD-C1EDE2BC01B9}" type="parTrans" cxnId="{352B9AA7-0169-4935-882E-57DFA7968720}">
      <dgm:prSet/>
      <dgm:spPr/>
      <dgm:t>
        <a:bodyPr/>
        <a:lstStyle/>
        <a:p>
          <a:endParaRPr lang="en-US"/>
        </a:p>
      </dgm:t>
    </dgm:pt>
    <dgm:pt modelId="{B263F149-440D-4790-9481-E70C521A157A}" type="sibTrans" cxnId="{352B9AA7-0169-4935-882E-57DFA7968720}">
      <dgm:prSet/>
      <dgm:spPr/>
      <dgm:t>
        <a:bodyPr/>
        <a:lstStyle/>
        <a:p>
          <a:endParaRPr lang="en-US"/>
        </a:p>
      </dgm:t>
    </dgm:pt>
    <dgm:pt modelId="{957620AC-2071-4421-916E-8ACAF0D39C43}">
      <dgm:prSet/>
      <dgm:spPr/>
      <dgm:t>
        <a:bodyPr/>
        <a:lstStyle/>
        <a:p>
          <a:r>
            <a:rPr lang="en-AU" dirty="0"/>
            <a:t>The Malware, dubbed “Shamoon”, activated itself on a specific date, at a specific time.</a:t>
          </a:r>
          <a:endParaRPr lang="en-US" dirty="0"/>
        </a:p>
      </dgm:t>
    </dgm:pt>
    <dgm:pt modelId="{A3D069EA-AAA7-40EE-BCF1-9968337EF5DF}" type="parTrans" cxnId="{2C2004C4-902E-4C09-9B5A-D63CC92D8170}">
      <dgm:prSet/>
      <dgm:spPr/>
      <dgm:t>
        <a:bodyPr/>
        <a:lstStyle/>
        <a:p>
          <a:endParaRPr lang="en-US"/>
        </a:p>
      </dgm:t>
    </dgm:pt>
    <dgm:pt modelId="{7BBFED45-3145-434B-8E67-BF12D5ED8846}" type="sibTrans" cxnId="{2C2004C4-902E-4C09-9B5A-D63CC92D8170}">
      <dgm:prSet/>
      <dgm:spPr/>
      <dgm:t>
        <a:bodyPr/>
        <a:lstStyle/>
        <a:p>
          <a:endParaRPr lang="en-US"/>
        </a:p>
      </dgm:t>
    </dgm:pt>
    <dgm:pt modelId="{667CF059-4255-4B6D-923B-B44C842979E2}">
      <dgm:prSet/>
      <dgm:spPr/>
      <dgm:t>
        <a:bodyPr/>
        <a:lstStyle/>
        <a:p>
          <a:r>
            <a:rPr lang="en-AU" dirty="0"/>
            <a:t>When activated (via a dropper) it began wiping files and Master Boot Records (MBR’s) of around 35,000 computers, rendering Aramco’s systems unusable.</a:t>
          </a:r>
          <a:endParaRPr lang="en-US" dirty="0"/>
        </a:p>
      </dgm:t>
    </dgm:pt>
    <dgm:pt modelId="{2A1760FC-22E2-4338-AAE4-0B190C011763}" type="parTrans" cxnId="{D5ECAC5D-06CC-4626-9879-87872116CE21}">
      <dgm:prSet/>
      <dgm:spPr/>
      <dgm:t>
        <a:bodyPr/>
        <a:lstStyle/>
        <a:p>
          <a:endParaRPr lang="en-US"/>
        </a:p>
      </dgm:t>
    </dgm:pt>
    <dgm:pt modelId="{DF3E9B2E-09DB-4ECA-8169-E97EEAE9A7D7}" type="sibTrans" cxnId="{D5ECAC5D-06CC-4626-9879-87872116CE21}">
      <dgm:prSet/>
      <dgm:spPr/>
      <dgm:t>
        <a:bodyPr/>
        <a:lstStyle/>
        <a:p>
          <a:endParaRPr lang="en-US"/>
        </a:p>
      </dgm:t>
    </dgm:pt>
    <dgm:pt modelId="{856A584B-71FF-4D55-8FAA-C85099699E3A}">
      <dgm:prSet/>
      <dgm:spPr/>
      <dgm:t>
        <a:bodyPr/>
        <a:lstStyle/>
        <a:p>
          <a:r>
            <a:rPr lang="en-AU" dirty="0"/>
            <a:t>85% of Aramco’s infrastructure was either disabled or unbootable.</a:t>
          </a:r>
          <a:endParaRPr lang="en-US" dirty="0"/>
        </a:p>
      </dgm:t>
    </dgm:pt>
    <dgm:pt modelId="{807B3BAD-D1DB-4FA3-8171-3AED35BC3A1F}" type="parTrans" cxnId="{C092F257-AD6B-4BA0-96C0-6DCED1BA22CA}">
      <dgm:prSet/>
      <dgm:spPr/>
      <dgm:t>
        <a:bodyPr/>
        <a:lstStyle/>
        <a:p>
          <a:endParaRPr lang="en-US"/>
        </a:p>
      </dgm:t>
    </dgm:pt>
    <dgm:pt modelId="{CF6B8533-0327-483C-8EDF-3CEB03281D76}" type="sibTrans" cxnId="{C092F257-AD6B-4BA0-96C0-6DCED1BA22CA}">
      <dgm:prSet/>
      <dgm:spPr/>
      <dgm:t>
        <a:bodyPr/>
        <a:lstStyle/>
        <a:p>
          <a:endParaRPr lang="en-US"/>
        </a:p>
      </dgm:t>
    </dgm:pt>
    <dgm:pt modelId="{7A2D83A4-7018-4B88-BF03-1991B4B7F153}">
      <dgm:prSet/>
      <dgm:spPr/>
      <dgm:t>
        <a:bodyPr/>
        <a:lstStyle/>
        <a:p>
          <a:r>
            <a:rPr lang="en-AU" dirty="0"/>
            <a:t>Aramco was unable to sell oil to domestic gas trucks for 17 days.</a:t>
          </a:r>
          <a:endParaRPr lang="en-US" dirty="0"/>
        </a:p>
      </dgm:t>
    </dgm:pt>
    <dgm:pt modelId="{73473A22-4935-49E7-866D-89E5D938BD7A}" type="parTrans" cxnId="{BCE3F3E5-0BEA-4312-84CC-E35A3544A5B3}">
      <dgm:prSet/>
      <dgm:spPr/>
      <dgm:t>
        <a:bodyPr/>
        <a:lstStyle/>
        <a:p>
          <a:endParaRPr lang="en-US"/>
        </a:p>
      </dgm:t>
    </dgm:pt>
    <dgm:pt modelId="{34C0E84C-26C2-41C8-B4D6-7BA844CE7B36}" type="sibTrans" cxnId="{BCE3F3E5-0BEA-4312-84CC-E35A3544A5B3}">
      <dgm:prSet/>
      <dgm:spPr/>
      <dgm:t>
        <a:bodyPr/>
        <a:lstStyle/>
        <a:p>
          <a:endParaRPr lang="en-US"/>
        </a:p>
      </dgm:t>
    </dgm:pt>
    <dgm:pt modelId="{9E3CC6F7-6D8D-4A4C-8104-B77E2F097007}" type="pres">
      <dgm:prSet presAssocID="{C47D1A30-C897-40B7-9CCA-6D9957CBEC6D}" presName="linear" presStyleCnt="0">
        <dgm:presLayoutVars>
          <dgm:animLvl val="lvl"/>
          <dgm:resizeHandles val="exact"/>
        </dgm:presLayoutVars>
      </dgm:prSet>
      <dgm:spPr/>
    </dgm:pt>
    <dgm:pt modelId="{1D3B8A41-2A51-4580-8361-A48D8891A0D3}" type="pres">
      <dgm:prSet presAssocID="{E1A9727E-756A-403C-AEAE-117C74A00ACE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8FE910AA-AB5F-4AA1-A0E5-2DC1F111DD66}" type="pres">
      <dgm:prSet presAssocID="{C3A1366B-33F8-4322-9715-FF5315E7C793}" presName="spacer" presStyleCnt="0"/>
      <dgm:spPr/>
    </dgm:pt>
    <dgm:pt modelId="{8956733C-170C-405D-B444-78E53F58A91E}" type="pres">
      <dgm:prSet presAssocID="{61DA702D-AE0F-4562-BFEC-02C5EA57BBB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3F53C576-4BF9-4B10-979D-4EA157DB0F87}" type="pres">
      <dgm:prSet presAssocID="{77FE1200-76AB-4FAF-BE69-C655CC0B70CD}" presName="spacer" presStyleCnt="0"/>
      <dgm:spPr/>
    </dgm:pt>
    <dgm:pt modelId="{301918A8-5980-474A-8604-271020B7B451}" type="pres">
      <dgm:prSet presAssocID="{AE179EDE-9F5D-476C-99F3-2AB508ECBB6C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C45966E4-B20B-4969-B8FB-D05BD7345B88}" type="pres">
      <dgm:prSet presAssocID="{B263F149-440D-4790-9481-E70C521A157A}" presName="spacer" presStyleCnt="0"/>
      <dgm:spPr/>
    </dgm:pt>
    <dgm:pt modelId="{320B3996-EF96-498D-BCEE-F5E24337738E}" type="pres">
      <dgm:prSet presAssocID="{957620AC-2071-4421-916E-8ACAF0D39C4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F4845E6A-39DF-48E5-9A64-0FC557EF5A10}" type="pres">
      <dgm:prSet presAssocID="{7BBFED45-3145-434B-8E67-BF12D5ED8846}" presName="spacer" presStyleCnt="0"/>
      <dgm:spPr/>
    </dgm:pt>
    <dgm:pt modelId="{AB7EEFB7-9C8D-4A7F-BFEA-2C64B0AFFF5B}" type="pres">
      <dgm:prSet presAssocID="{667CF059-4255-4B6D-923B-B44C842979E2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14B1059-E17A-44DD-B5D0-9D61AEBEA2F1}" type="pres">
      <dgm:prSet presAssocID="{DF3E9B2E-09DB-4ECA-8169-E97EEAE9A7D7}" presName="spacer" presStyleCnt="0"/>
      <dgm:spPr/>
    </dgm:pt>
    <dgm:pt modelId="{F4720E4C-EE1F-42CA-9084-67710D6A02F7}" type="pres">
      <dgm:prSet presAssocID="{856A584B-71FF-4D55-8FAA-C85099699E3A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6232727-134E-45AF-8710-A0AC429418CA}" type="pres">
      <dgm:prSet presAssocID="{CF6B8533-0327-483C-8EDF-3CEB03281D76}" presName="spacer" presStyleCnt="0"/>
      <dgm:spPr/>
    </dgm:pt>
    <dgm:pt modelId="{EB713860-A6B5-414C-BFD5-732F36FC9251}" type="pres">
      <dgm:prSet presAssocID="{7A2D83A4-7018-4B88-BF03-1991B4B7F15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FAC6D1C-2713-408A-BC14-82A5B904D1AF}" srcId="{C47D1A30-C897-40B7-9CCA-6D9957CBEC6D}" destId="{61DA702D-AE0F-4562-BFEC-02C5EA57BBB5}" srcOrd="1" destOrd="0" parTransId="{455F5600-0DDC-478C-A11A-302554B89151}" sibTransId="{77FE1200-76AB-4FAF-BE69-C655CC0B70CD}"/>
    <dgm:cxn modelId="{D5ECAC5D-06CC-4626-9879-87872116CE21}" srcId="{C47D1A30-C897-40B7-9CCA-6D9957CBEC6D}" destId="{667CF059-4255-4B6D-923B-B44C842979E2}" srcOrd="4" destOrd="0" parTransId="{2A1760FC-22E2-4338-AAE4-0B190C011763}" sibTransId="{DF3E9B2E-09DB-4ECA-8169-E97EEAE9A7D7}"/>
    <dgm:cxn modelId="{DD4BB44F-3E12-4E21-A503-B980F919CFFB}" type="presOf" srcId="{7A2D83A4-7018-4B88-BF03-1991B4B7F153}" destId="{EB713860-A6B5-414C-BFD5-732F36FC9251}" srcOrd="0" destOrd="0" presId="urn:microsoft.com/office/officeart/2005/8/layout/vList2"/>
    <dgm:cxn modelId="{8BADEE53-FDD3-439A-93DF-E036992AA73A}" type="presOf" srcId="{C47D1A30-C897-40B7-9CCA-6D9957CBEC6D}" destId="{9E3CC6F7-6D8D-4A4C-8104-B77E2F097007}" srcOrd="0" destOrd="0" presId="urn:microsoft.com/office/officeart/2005/8/layout/vList2"/>
    <dgm:cxn modelId="{C092F257-AD6B-4BA0-96C0-6DCED1BA22CA}" srcId="{C47D1A30-C897-40B7-9CCA-6D9957CBEC6D}" destId="{856A584B-71FF-4D55-8FAA-C85099699E3A}" srcOrd="5" destOrd="0" parTransId="{807B3BAD-D1DB-4FA3-8171-3AED35BC3A1F}" sibTransId="{CF6B8533-0327-483C-8EDF-3CEB03281D76}"/>
    <dgm:cxn modelId="{67ACD558-3C3C-44C8-9536-1B1230820F91}" type="presOf" srcId="{61DA702D-AE0F-4562-BFEC-02C5EA57BBB5}" destId="{8956733C-170C-405D-B444-78E53F58A91E}" srcOrd="0" destOrd="0" presId="urn:microsoft.com/office/officeart/2005/8/layout/vList2"/>
    <dgm:cxn modelId="{352B9AA7-0169-4935-882E-57DFA7968720}" srcId="{C47D1A30-C897-40B7-9CCA-6D9957CBEC6D}" destId="{AE179EDE-9F5D-476C-99F3-2AB508ECBB6C}" srcOrd="2" destOrd="0" parTransId="{20FEB10E-DD6D-448C-8FCD-C1EDE2BC01B9}" sibTransId="{B263F149-440D-4790-9481-E70C521A157A}"/>
    <dgm:cxn modelId="{185377AE-80B4-443D-A007-51382134ED01}" type="presOf" srcId="{E1A9727E-756A-403C-AEAE-117C74A00ACE}" destId="{1D3B8A41-2A51-4580-8361-A48D8891A0D3}" srcOrd="0" destOrd="0" presId="urn:microsoft.com/office/officeart/2005/8/layout/vList2"/>
    <dgm:cxn modelId="{4ADA43B9-548F-42BE-9B9D-3FAF51C628E2}" type="presOf" srcId="{957620AC-2071-4421-916E-8ACAF0D39C43}" destId="{320B3996-EF96-498D-BCEE-F5E24337738E}" srcOrd="0" destOrd="0" presId="urn:microsoft.com/office/officeart/2005/8/layout/vList2"/>
    <dgm:cxn modelId="{2C2004C4-902E-4C09-9B5A-D63CC92D8170}" srcId="{C47D1A30-C897-40B7-9CCA-6D9957CBEC6D}" destId="{957620AC-2071-4421-916E-8ACAF0D39C43}" srcOrd="3" destOrd="0" parTransId="{A3D069EA-AAA7-40EE-BCF1-9968337EF5DF}" sibTransId="{7BBFED45-3145-434B-8E67-BF12D5ED8846}"/>
    <dgm:cxn modelId="{54AF5DCB-259A-405D-A3CE-4463E86C7101}" type="presOf" srcId="{856A584B-71FF-4D55-8FAA-C85099699E3A}" destId="{F4720E4C-EE1F-42CA-9084-67710D6A02F7}" srcOrd="0" destOrd="0" presId="urn:microsoft.com/office/officeart/2005/8/layout/vList2"/>
    <dgm:cxn modelId="{9B239ECD-AEBD-4686-B0F6-C55702DE2C53}" type="presOf" srcId="{667CF059-4255-4B6D-923B-B44C842979E2}" destId="{AB7EEFB7-9C8D-4A7F-BFEA-2C64B0AFFF5B}" srcOrd="0" destOrd="0" presId="urn:microsoft.com/office/officeart/2005/8/layout/vList2"/>
    <dgm:cxn modelId="{01EAB2CD-5931-4579-9477-31F2D0345533}" srcId="{C47D1A30-C897-40B7-9CCA-6D9957CBEC6D}" destId="{E1A9727E-756A-403C-AEAE-117C74A00ACE}" srcOrd="0" destOrd="0" parTransId="{93E5897B-0F1E-4F5F-AFD8-4587F681334D}" sibTransId="{C3A1366B-33F8-4322-9715-FF5315E7C793}"/>
    <dgm:cxn modelId="{BCE3F3E5-0BEA-4312-84CC-E35A3544A5B3}" srcId="{C47D1A30-C897-40B7-9CCA-6D9957CBEC6D}" destId="{7A2D83A4-7018-4B88-BF03-1991B4B7F153}" srcOrd="6" destOrd="0" parTransId="{73473A22-4935-49E7-866D-89E5D938BD7A}" sibTransId="{34C0E84C-26C2-41C8-B4D6-7BA844CE7B36}"/>
    <dgm:cxn modelId="{764441FC-747E-469C-A8FE-3693B2CCBAE7}" type="presOf" srcId="{AE179EDE-9F5D-476C-99F3-2AB508ECBB6C}" destId="{301918A8-5980-474A-8604-271020B7B451}" srcOrd="0" destOrd="0" presId="urn:microsoft.com/office/officeart/2005/8/layout/vList2"/>
    <dgm:cxn modelId="{AF47D602-7A6B-424C-908A-B6BE7983795C}" type="presParOf" srcId="{9E3CC6F7-6D8D-4A4C-8104-B77E2F097007}" destId="{1D3B8A41-2A51-4580-8361-A48D8891A0D3}" srcOrd="0" destOrd="0" presId="urn:microsoft.com/office/officeart/2005/8/layout/vList2"/>
    <dgm:cxn modelId="{50C4E9D9-7163-4888-A7FA-32FB9AEEE736}" type="presParOf" srcId="{9E3CC6F7-6D8D-4A4C-8104-B77E2F097007}" destId="{8FE910AA-AB5F-4AA1-A0E5-2DC1F111DD66}" srcOrd="1" destOrd="0" presId="urn:microsoft.com/office/officeart/2005/8/layout/vList2"/>
    <dgm:cxn modelId="{6B71A58E-311C-4C2F-8CF3-1F899143A7B2}" type="presParOf" srcId="{9E3CC6F7-6D8D-4A4C-8104-B77E2F097007}" destId="{8956733C-170C-405D-B444-78E53F58A91E}" srcOrd="2" destOrd="0" presId="urn:microsoft.com/office/officeart/2005/8/layout/vList2"/>
    <dgm:cxn modelId="{C909691A-3E4C-4C48-9E22-AB2707D1C78C}" type="presParOf" srcId="{9E3CC6F7-6D8D-4A4C-8104-B77E2F097007}" destId="{3F53C576-4BF9-4B10-979D-4EA157DB0F87}" srcOrd="3" destOrd="0" presId="urn:microsoft.com/office/officeart/2005/8/layout/vList2"/>
    <dgm:cxn modelId="{4953A6A9-5F6C-4572-8857-2A916AAC4661}" type="presParOf" srcId="{9E3CC6F7-6D8D-4A4C-8104-B77E2F097007}" destId="{301918A8-5980-474A-8604-271020B7B451}" srcOrd="4" destOrd="0" presId="urn:microsoft.com/office/officeart/2005/8/layout/vList2"/>
    <dgm:cxn modelId="{F7634A24-86F0-478F-AC8E-FAF797261F2A}" type="presParOf" srcId="{9E3CC6F7-6D8D-4A4C-8104-B77E2F097007}" destId="{C45966E4-B20B-4969-B8FB-D05BD7345B88}" srcOrd="5" destOrd="0" presId="urn:microsoft.com/office/officeart/2005/8/layout/vList2"/>
    <dgm:cxn modelId="{6717AD09-1731-4AA8-BB59-9011CD6FC631}" type="presParOf" srcId="{9E3CC6F7-6D8D-4A4C-8104-B77E2F097007}" destId="{320B3996-EF96-498D-BCEE-F5E24337738E}" srcOrd="6" destOrd="0" presId="urn:microsoft.com/office/officeart/2005/8/layout/vList2"/>
    <dgm:cxn modelId="{EEE1B1D3-308B-4556-B45A-BE96EBCDC284}" type="presParOf" srcId="{9E3CC6F7-6D8D-4A4C-8104-B77E2F097007}" destId="{F4845E6A-39DF-48E5-9A64-0FC557EF5A10}" srcOrd="7" destOrd="0" presId="urn:microsoft.com/office/officeart/2005/8/layout/vList2"/>
    <dgm:cxn modelId="{2E719274-D2B9-4B01-A5AB-284A25536570}" type="presParOf" srcId="{9E3CC6F7-6D8D-4A4C-8104-B77E2F097007}" destId="{AB7EEFB7-9C8D-4A7F-BFEA-2C64B0AFFF5B}" srcOrd="8" destOrd="0" presId="urn:microsoft.com/office/officeart/2005/8/layout/vList2"/>
    <dgm:cxn modelId="{C5C5BB22-DA45-4F7B-9D66-FE4B87FD4974}" type="presParOf" srcId="{9E3CC6F7-6D8D-4A4C-8104-B77E2F097007}" destId="{A14B1059-E17A-44DD-B5D0-9D61AEBEA2F1}" srcOrd="9" destOrd="0" presId="urn:microsoft.com/office/officeart/2005/8/layout/vList2"/>
    <dgm:cxn modelId="{1D0B08B6-FA75-4306-8F92-F2AE305BD9B5}" type="presParOf" srcId="{9E3CC6F7-6D8D-4A4C-8104-B77E2F097007}" destId="{F4720E4C-EE1F-42CA-9084-67710D6A02F7}" srcOrd="10" destOrd="0" presId="urn:microsoft.com/office/officeart/2005/8/layout/vList2"/>
    <dgm:cxn modelId="{C8633642-F3DA-4003-9FAD-2E6B38DC16C0}" type="presParOf" srcId="{9E3CC6F7-6D8D-4A4C-8104-B77E2F097007}" destId="{B6232727-134E-45AF-8710-A0AC429418CA}" srcOrd="11" destOrd="0" presId="urn:microsoft.com/office/officeart/2005/8/layout/vList2"/>
    <dgm:cxn modelId="{32045578-89FF-4F0B-A159-D3E4B05F4E2C}" type="presParOf" srcId="{9E3CC6F7-6D8D-4A4C-8104-B77E2F097007}" destId="{EB713860-A6B5-414C-BFD5-732F36FC9251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3F589B-905B-4915-92A5-182C4272410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C38F8F7-DF6A-420E-9506-9F961004D762}">
      <dgm:prSet/>
      <dgm:spPr/>
      <dgm:t>
        <a:bodyPr/>
        <a:lstStyle/>
        <a:p>
          <a:r>
            <a:rPr lang="en-US" dirty="0"/>
            <a:t>Temporary disabling of Aramco networks</a:t>
          </a:r>
        </a:p>
      </dgm:t>
    </dgm:pt>
    <dgm:pt modelId="{D0C55633-CB1F-4C9B-8E28-DEE826730C53}" type="parTrans" cxnId="{E319EB5D-087C-4663-9C4E-5AFCD94457E6}">
      <dgm:prSet/>
      <dgm:spPr/>
      <dgm:t>
        <a:bodyPr/>
        <a:lstStyle/>
        <a:p>
          <a:endParaRPr lang="en-US"/>
        </a:p>
      </dgm:t>
    </dgm:pt>
    <dgm:pt modelId="{EC89A0B1-B382-4995-8A37-77FEB6504816}" type="sibTrans" cxnId="{E319EB5D-087C-4663-9C4E-5AFCD94457E6}">
      <dgm:prSet/>
      <dgm:spPr/>
      <dgm:t>
        <a:bodyPr/>
        <a:lstStyle/>
        <a:p>
          <a:endParaRPr lang="en-US"/>
        </a:p>
      </dgm:t>
    </dgm:pt>
    <dgm:pt modelId="{9ECDC8E9-A7F2-4ACB-A0E2-05A919D8DB74}">
      <dgm:prSet/>
      <dgm:spPr/>
      <dgm:t>
        <a:bodyPr/>
        <a:lstStyle/>
        <a:p>
          <a:r>
            <a:rPr lang="en-US" dirty="0"/>
            <a:t>No internet, forced to use “old school” communication methods (typewriters, faxes)</a:t>
          </a:r>
        </a:p>
      </dgm:t>
    </dgm:pt>
    <dgm:pt modelId="{61A0B3EC-76B3-422D-BD54-8E64E2BF1802}" type="parTrans" cxnId="{5B49C1AE-68EF-4A13-A49C-D26541A8EBFB}">
      <dgm:prSet/>
      <dgm:spPr/>
      <dgm:t>
        <a:bodyPr/>
        <a:lstStyle/>
        <a:p>
          <a:endParaRPr lang="en-US"/>
        </a:p>
      </dgm:t>
    </dgm:pt>
    <dgm:pt modelId="{C53F08FC-2CE4-4C3B-8211-5810175A9DA7}" type="sibTrans" cxnId="{5B49C1AE-68EF-4A13-A49C-D26541A8EBFB}">
      <dgm:prSet/>
      <dgm:spPr/>
      <dgm:t>
        <a:bodyPr/>
        <a:lstStyle/>
        <a:p>
          <a:endParaRPr lang="en-US"/>
        </a:p>
      </dgm:t>
    </dgm:pt>
    <dgm:pt modelId="{3D02F86F-365A-46C9-911D-57C5070264D5}">
      <dgm:prSet/>
      <dgm:spPr/>
      <dgm:t>
        <a:bodyPr/>
        <a:lstStyle/>
        <a:p>
          <a:r>
            <a:rPr lang="en-US" dirty="0"/>
            <a:t>Domestic sale of oil ceased</a:t>
          </a:r>
        </a:p>
      </dgm:t>
    </dgm:pt>
    <dgm:pt modelId="{F3625C43-A1EA-4F0C-99D6-60449483E776}" type="parTrans" cxnId="{498F50B7-69FD-4DB5-8135-675D458AF0F2}">
      <dgm:prSet/>
      <dgm:spPr/>
      <dgm:t>
        <a:bodyPr/>
        <a:lstStyle/>
        <a:p>
          <a:endParaRPr lang="en-US"/>
        </a:p>
      </dgm:t>
    </dgm:pt>
    <dgm:pt modelId="{C06BEE03-D3B6-4ED2-BF40-4FC069703ADB}" type="sibTrans" cxnId="{498F50B7-69FD-4DB5-8135-675D458AF0F2}">
      <dgm:prSet/>
      <dgm:spPr/>
      <dgm:t>
        <a:bodyPr/>
        <a:lstStyle/>
        <a:p>
          <a:endParaRPr lang="en-US"/>
        </a:p>
      </dgm:t>
    </dgm:pt>
    <dgm:pt modelId="{5C985988-D559-4916-9FC8-2210DB672F50}">
      <dgm:prSet/>
      <dgm:spPr/>
      <dgm:t>
        <a:bodyPr/>
        <a:lstStyle/>
        <a:p>
          <a:r>
            <a:rPr lang="en-US" dirty="0"/>
            <a:t>Oil given away for free</a:t>
          </a:r>
        </a:p>
      </dgm:t>
    </dgm:pt>
    <dgm:pt modelId="{47E6F120-98F0-4E03-A28D-82055510B6BD}" type="parTrans" cxnId="{B0C1BCAD-4A54-49B8-937B-A68D86377BB5}">
      <dgm:prSet/>
      <dgm:spPr/>
      <dgm:t>
        <a:bodyPr/>
        <a:lstStyle/>
        <a:p>
          <a:endParaRPr lang="en-US"/>
        </a:p>
      </dgm:t>
    </dgm:pt>
    <dgm:pt modelId="{FE7F2618-DA9A-4E18-9DBC-EDC7933A5F04}" type="sibTrans" cxnId="{B0C1BCAD-4A54-49B8-937B-A68D86377BB5}">
      <dgm:prSet/>
      <dgm:spPr/>
      <dgm:t>
        <a:bodyPr/>
        <a:lstStyle/>
        <a:p>
          <a:endParaRPr lang="en-US"/>
        </a:p>
      </dgm:t>
    </dgm:pt>
    <dgm:pt modelId="{0674461A-C1BF-4FC9-A427-1BAA4FCA263F}">
      <dgm:prSet/>
      <dgm:spPr/>
      <dgm:t>
        <a:bodyPr/>
        <a:lstStyle/>
        <a:p>
          <a:r>
            <a:rPr lang="en-US" dirty="0"/>
            <a:t>Up to 35,000 computers affected; 85% of Aramco’s infrastructure disabled</a:t>
          </a:r>
        </a:p>
      </dgm:t>
    </dgm:pt>
    <dgm:pt modelId="{224EE8AC-964E-4DE0-983F-FF081890022F}" type="parTrans" cxnId="{AA914914-A369-4B9B-97AC-7B03643713A6}">
      <dgm:prSet/>
      <dgm:spPr/>
      <dgm:t>
        <a:bodyPr/>
        <a:lstStyle/>
        <a:p>
          <a:endParaRPr lang="en-US"/>
        </a:p>
      </dgm:t>
    </dgm:pt>
    <dgm:pt modelId="{8D398687-9B53-453B-A60A-C35204888EF9}" type="sibTrans" cxnId="{AA914914-A369-4B9B-97AC-7B03643713A6}">
      <dgm:prSet/>
      <dgm:spPr/>
      <dgm:t>
        <a:bodyPr/>
        <a:lstStyle/>
        <a:p>
          <a:endParaRPr lang="en-US"/>
        </a:p>
      </dgm:t>
    </dgm:pt>
    <dgm:pt modelId="{7BACCEF2-3C3A-4FD5-A269-77C981B6DE24}">
      <dgm:prSet/>
      <dgm:spPr/>
      <dgm:t>
        <a:bodyPr/>
        <a:lstStyle/>
        <a:p>
          <a:r>
            <a:rPr lang="en-US" dirty="0"/>
            <a:t>Computers disabled for a week and ultimately needing replacing</a:t>
          </a:r>
        </a:p>
      </dgm:t>
    </dgm:pt>
    <dgm:pt modelId="{5AA8907D-2FFE-42A6-A0AE-134CA055571B}" type="parTrans" cxnId="{1372AADF-BE72-4DBD-BDC6-F0DC7A0F3FE3}">
      <dgm:prSet/>
      <dgm:spPr/>
      <dgm:t>
        <a:bodyPr/>
        <a:lstStyle/>
        <a:p>
          <a:endParaRPr lang="en-US"/>
        </a:p>
      </dgm:t>
    </dgm:pt>
    <dgm:pt modelId="{5E99FB80-5A52-41C9-8B02-6B1CD73C0BB9}" type="sibTrans" cxnId="{1372AADF-BE72-4DBD-BDC6-F0DC7A0F3FE3}">
      <dgm:prSet/>
      <dgm:spPr/>
      <dgm:t>
        <a:bodyPr/>
        <a:lstStyle/>
        <a:p>
          <a:endParaRPr lang="en-US"/>
        </a:p>
      </dgm:t>
    </dgm:pt>
    <dgm:pt modelId="{E35A0DD2-E5CD-4322-AC02-93C27B80465B}">
      <dgm:prSet/>
      <dgm:spPr/>
      <dgm:t>
        <a:bodyPr/>
        <a:lstStyle/>
        <a:p>
          <a:r>
            <a:rPr lang="en-US" dirty="0"/>
            <a:t>World supplies of HDD’s were limited/unavailable as Aramco bought 50,000 to replace infected ones</a:t>
          </a:r>
        </a:p>
      </dgm:t>
    </dgm:pt>
    <dgm:pt modelId="{B67307AC-5179-4AEC-AE35-F20F9E8DD1F5}" type="parTrans" cxnId="{BDAE6126-E1EA-4B5D-8201-DE7FA364B4CC}">
      <dgm:prSet/>
      <dgm:spPr/>
      <dgm:t>
        <a:bodyPr/>
        <a:lstStyle/>
        <a:p>
          <a:endParaRPr lang="en-US"/>
        </a:p>
      </dgm:t>
    </dgm:pt>
    <dgm:pt modelId="{016E64E0-3270-4E9F-8C6B-45811FB66032}" type="sibTrans" cxnId="{BDAE6126-E1EA-4B5D-8201-DE7FA364B4CC}">
      <dgm:prSet/>
      <dgm:spPr/>
      <dgm:t>
        <a:bodyPr/>
        <a:lstStyle/>
        <a:p>
          <a:endParaRPr lang="en-US"/>
        </a:p>
      </dgm:t>
    </dgm:pt>
    <dgm:pt modelId="{BC839760-FC12-4E97-81FD-755886A70E9A}">
      <dgm:prSet/>
      <dgm:spPr/>
      <dgm:t>
        <a:bodyPr/>
        <a:lstStyle/>
        <a:p>
          <a:r>
            <a:rPr lang="en-US" dirty="0"/>
            <a:t>Subsequently, the price of HDD’s increased temporarily</a:t>
          </a:r>
        </a:p>
      </dgm:t>
    </dgm:pt>
    <dgm:pt modelId="{1EAD86D8-35C8-43BD-A5F8-93C9270CB08F}" type="parTrans" cxnId="{2A319C57-C1F2-46AC-8F71-EC4F9C5DE87A}">
      <dgm:prSet/>
      <dgm:spPr/>
      <dgm:t>
        <a:bodyPr/>
        <a:lstStyle/>
        <a:p>
          <a:endParaRPr lang="en-US"/>
        </a:p>
      </dgm:t>
    </dgm:pt>
    <dgm:pt modelId="{A394DA33-57CE-4BCD-93B7-164FF1237B7B}" type="sibTrans" cxnId="{2A319C57-C1F2-46AC-8F71-EC4F9C5DE87A}">
      <dgm:prSet/>
      <dgm:spPr/>
      <dgm:t>
        <a:bodyPr/>
        <a:lstStyle/>
        <a:p>
          <a:endParaRPr lang="en-US"/>
        </a:p>
      </dgm:t>
    </dgm:pt>
    <dgm:pt modelId="{1DF32BF1-39E2-4745-8519-5C1D09E9A3CA}" type="pres">
      <dgm:prSet presAssocID="{B93F589B-905B-4915-92A5-182C42724107}" presName="vert0" presStyleCnt="0">
        <dgm:presLayoutVars>
          <dgm:dir/>
          <dgm:animOne val="branch"/>
          <dgm:animLvl val="lvl"/>
        </dgm:presLayoutVars>
      </dgm:prSet>
      <dgm:spPr/>
    </dgm:pt>
    <dgm:pt modelId="{E0F79EF1-0075-4C7B-9D36-39A39632F8FF}" type="pres">
      <dgm:prSet presAssocID="{8C38F8F7-DF6A-420E-9506-9F961004D762}" presName="thickLine" presStyleLbl="alignNode1" presStyleIdx="0" presStyleCnt="8"/>
      <dgm:spPr/>
    </dgm:pt>
    <dgm:pt modelId="{495292F2-B9CA-4C99-8DDC-EB3F3F414A6C}" type="pres">
      <dgm:prSet presAssocID="{8C38F8F7-DF6A-420E-9506-9F961004D762}" presName="horz1" presStyleCnt="0"/>
      <dgm:spPr/>
    </dgm:pt>
    <dgm:pt modelId="{269822D8-B93F-4CD0-A17D-02359FCD9D34}" type="pres">
      <dgm:prSet presAssocID="{8C38F8F7-DF6A-420E-9506-9F961004D762}" presName="tx1" presStyleLbl="revTx" presStyleIdx="0" presStyleCnt="8"/>
      <dgm:spPr/>
    </dgm:pt>
    <dgm:pt modelId="{86F681D6-775C-4550-8071-D135CC79B840}" type="pres">
      <dgm:prSet presAssocID="{8C38F8F7-DF6A-420E-9506-9F961004D762}" presName="vert1" presStyleCnt="0"/>
      <dgm:spPr/>
    </dgm:pt>
    <dgm:pt modelId="{0D233A80-6386-4BD7-B5DA-BE8F6A9D8182}" type="pres">
      <dgm:prSet presAssocID="{9ECDC8E9-A7F2-4ACB-A0E2-05A919D8DB74}" presName="thickLine" presStyleLbl="alignNode1" presStyleIdx="1" presStyleCnt="8"/>
      <dgm:spPr/>
    </dgm:pt>
    <dgm:pt modelId="{268EB799-CBD6-4CEC-8FF8-B96AB417EB6D}" type="pres">
      <dgm:prSet presAssocID="{9ECDC8E9-A7F2-4ACB-A0E2-05A919D8DB74}" presName="horz1" presStyleCnt="0"/>
      <dgm:spPr/>
    </dgm:pt>
    <dgm:pt modelId="{DDF9BCB7-070B-4BE7-A975-3A801DCD6127}" type="pres">
      <dgm:prSet presAssocID="{9ECDC8E9-A7F2-4ACB-A0E2-05A919D8DB74}" presName="tx1" presStyleLbl="revTx" presStyleIdx="1" presStyleCnt="8"/>
      <dgm:spPr/>
    </dgm:pt>
    <dgm:pt modelId="{990E0165-6B99-4217-9C0F-2AC11177BB3A}" type="pres">
      <dgm:prSet presAssocID="{9ECDC8E9-A7F2-4ACB-A0E2-05A919D8DB74}" presName="vert1" presStyleCnt="0"/>
      <dgm:spPr/>
    </dgm:pt>
    <dgm:pt modelId="{9D977DF1-D5DD-4622-918F-0B20C3ABD640}" type="pres">
      <dgm:prSet presAssocID="{3D02F86F-365A-46C9-911D-57C5070264D5}" presName="thickLine" presStyleLbl="alignNode1" presStyleIdx="2" presStyleCnt="8"/>
      <dgm:spPr/>
    </dgm:pt>
    <dgm:pt modelId="{171CC80B-8D32-4E1B-AE6E-FA6D9CC24DF9}" type="pres">
      <dgm:prSet presAssocID="{3D02F86F-365A-46C9-911D-57C5070264D5}" presName="horz1" presStyleCnt="0"/>
      <dgm:spPr/>
    </dgm:pt>
    <dgm:pt modelId="{1F05245E-69BD-4965-9072-6E8DE776BF08}" type="pres">
      <dgm:prSet presAssocID="{3D02F86F-365A-46C9-911D-57C5070264D5}" presName="tx1" presStyleLbl="revTx" presStyleIdx="2" presStyleCnt="8"/>
      <dgm:spPr/>
    </dgm:pt>
    <dgm:pt modelId="{C3B31FBC-E8F4-456C-BC78-C050D4003435}" type="pres">
      <dgm:prSet presAssocID="{3D02F86F-365A-46C9-911D-57C5070264D5}" presName="vert1" presStyleCnt="0"/>
      <dgm:spPr/>
    </dgm:pt>
    <dgm:pt modelId="{4B655C69-B286-41CA-8964-1281817766C7}" type="pres">
      <dgm:prSet presAssocID="{5C985988-D559-4916-9FC8-2210DB672F50}" presName="thickLine" presStyleLbl="alignNode1" presStyleIdx="3" presStyleCnt="8"/>
      <dgm:spPr/>
    </dgm:pt>
    <dgm:pt modelId="{2AC57617-3700-448C-A278-2FF405ADBF63}" type="pres">
      <dgm:prSet presAssocID="{5C985988-D559-4916-9FC8-2210DB672F50}" presName="horz1" presStyleCnt="0"/>
      <dgm:spPr/>
    </dgm:pt>
    <dgm:pt modelId="{725D208C-906C-4913-AB61-2834933E946A}" type="pres">
      <dgm:prSet presAssocID="{5C985988-D559-4916-9FC8-2210DB672F50}" presName="tx1" presStyleLbl="revTx" presStyleIdx="3" presStyleCnt="8"/>
      <dgm:spPr/>
    </dgm:pt>
    <dgm:pt modelId="{293BF872-5E54-4F32-A273-10486F11DF6D}" type="pres">
      <dgm:prSet presAssocID="{5C985988-D559-4916-9FC8-2210DB672F50}" presName="vert1" presStyleCnt="0"/>
      <dgm:spPr/>
    </dgm:pt>
    <dgm:pt modelId="{34FFBA22-AC9F-431F-B552-592C2F3BCBC5}" type="pres">
      <dgm:prSet presAssocID="{0674461A-C1BF-4FC9-A427-1BAA4FCA263F}" presName="thickLine" presStyleLbl="alignNode1" presStyleIdx="4" presStyleCnt="8"/>
      <dgm:spPr/>
    </dgm:pt>
    <dgm:pt modelId="{F53568E3-7762-43C8-ABE0-5BF458E1FB16}" type="pres">
      <dgm:prSet presAssocID="{0674461A-C1BF-4FC9-A427-1BAA4FCA263F}" presName="horz1" presStyleCnt="0"/>
      <dgm:spPr/>
    </dgm:pt>
    <dgm:pt modelId="{C2BB7652-43E2-4002-9DAD-A82E8DF709F6}" type="pres">
      <dgm:prSet presAssocID="{0674461A-C1BF-4FC9-A427-1BAA4FCA263F}" presName="tx1" presStyleLbl="revTx" presStyleIdx="4" presStyleCnt="8"/>
      <dgm:spPr/>
    </dgm:pt>
    <dgm:pt modelId="{3142258C-C1D9-4B76-B49B-4120146B8CC7}" type="pres">
      <dgm:prSet presAssocID="{0674461A-C1BF-4FC9-A427-1BAA4FCA263F}" presName="vert1" presStyleCnt="0"/>
      <dgm:spPr/>
    </dgm:pt>
    <dgm:pt modelId="{720DAAB9-A986-456E-9363-16467C2F965C}" type="pres">
      <dgm:prSet presAssocID="{7BACCEF2-3C3A-4FD5-A269-77C981B6DE24}" presName="thickLine" presStyleLbl="alignNode1" presStyleIdx="5" presStyleCnt="8"/>
      <dgm:spPr/>
    </dgm:pt>
    <dgm:pt modelId="{75AB3FB9-5CD0-4388-91B9-DDA8AE0CE89A}" type="pres">
      <dgm:prSet presAssocID="{7BACCEF2-3C3A-4FD5-A269-77C981B6DE24}" presName="horz1" presStyleCnt="0"/>
      <dgm:spPr/>
    </dgm:pt>
    <dgm:pt modelId="{8D49620B-A0F4-4119-A72F-CB00C22F235F}" type="pres">
      <dgm:prSet presAssocID="{7BACCEF2-3C3A-4FD5-A269-77C981B6DE24}" presName="tx1" presStyleLbl="revTx" presStyleIdx="5" presStyleCnt="8"/>
      <dgm:spPr/>
    </dgm:pt>
    <dgm:pt modelId="{6DBE3AC8-412D-4C51-B3F3-3FF0962A724C}" type="pres">
      <dgm:prSet presAssocID="{7BACCEF2-3C3A-4FD5-A269-77C981B6DE24}" presName="vert1" presStyleCnt="0"/>
      <dgm:spPr/>
    </dgm:pt>
    <dgm:pt modelId="{6C0EC12E-DCD7-47C2-A1D5-A26586ADFDFA}" type="pres">
      <dgm:prSet presAssocID="{E35A0DD2-E5CD-4322-AC02-93C27B80465B}" presName="thickLine" presStyleLbl="alignNode1" presStyleIdx="6" presStyleCnt="8"/>
      <dgm:spPr/>
    </dgm:pt>
    <dgm:pt modelId="{3CBB9A40-7206-439E-8A2F-813CB10B2E89}" type="pres">
      <dgm:prSet presAssocID="{E35A0DD2-E5CD-4322-AC02-93C27B80465B}" presName="horz1" presStyleCnt="0"/>
      <dgm:spPr/>
    </dgm:pt>
    <dgm:pt modelId="{A109A578-59D8-4A93-A498-9C65F0DAF09A}" type="pres">
      <dgm:prSet presAssocID="{E35A0DD2-E5CD-4322-AC02-93C27B80465B}" presName="tx1" presStyleLbl="revTx" presStyleIdx="6" presStyleCnt="8"/>
      <dgm:spPr/>
    </dgm:pt>
    <dgm:pt modelId="{6E41A9C0-36A7-452C-8D40-533BA5D8BD72}" type="pres">
      <dgm:prSet presAssocID="{E35A0DD2-E5CD-4322-AC02-93C27B80465B}" presName="vert1" presStyleCnt="0"/>
      <dgm:spPr/>
    </dgm:pt>
    <dgm:pt modelId="{5D2AF4EE-8985-42DE-973C-B51AE88C65E9}" type="pres">
      <dgm:prSet presAssocID="{BC839760-FC12-4E97-81FD-755886A70E9A}" presName="thickLine" presStyleLbl="alignNode1" presStyleIdx="7" presStyleCnt="8"/>
      <dgm:spPr/>
    </dgm:pt>
    <dgm:pt modelId="{EA97F967-64C2-40D4-A6B5-6F0FDD08EF6C}" type="pres">
      <dgm:prSet presAssocID="{BC839760-FC12-4E97-81FD-755886A70E9A}" presName="horz1" presStyleCnt="0"/>
      <dgm:spPr/>
    </dgm:pt>
    <dgm:pt modelId="{3D6DBA3E-4290-4413-B2A0-E1557DD8FBE8}" type="pres">
      <dgm:prSet presAssocID="{BC839760-FC12-4E97-81FD-755886A70E9A}" presName="tx1" presStyleLbl="revTx" presStyleIdx="7" presStyleCnt="8"/>
      <dgm:spPr/>
    </dgm:pt>
    <dgm:pt modelId="{C14FE9E5-6F8F-4877-8A6A-174241993413}" type="pres">
      <dgm:prSet presAssocID="{BC839760-FC12-4E97-81FD-755886A70E9A}" presName="vert1" presStyleCnt="0"/>
      <dgm:spPr/>
    </dgm:pt>
  </dgm:ptLst>
  <dgm:cxnLst>
    <dgm:cxn modelId="{2C5B5B00-1039-4540-AD3D-B9F9A6531448}" type="presOf" srcId="{7BACCEF2-3C3A-4FD5-A269-77C981B6DE24}" destId="{8D49620B-A0F4-4119-A72F-CB00C22F235F}" srcOrd="0" destOrd="0" presId="urn:microsoft.com/office/officeart/2008/layout/LinedList"/>
    <dgm:cxn modelId="{7350570F-C6A2-4D90-8D71-63909A6020DE}" type="presOf" srcId="{E35A0DD2-E5CD-4322-AC02-93C27B80465B}" destId="{A109A578-59D8-4A93-A498-9C65F0DAF09A}" srcOrd="0" destOrd="0" presId="urn:microsoft.com/office/officeart/2008/layout/LinedList"/>
    <dgm:cxn modelId="{AA914914-A369-4B9B-97AC-7B03643713A6}" srcId="{B93F589B-905B-4915-92A5-182C42724107}" destId="{0674461A-C1BF-4FC9-A427-1BAA4FCA263F}" srcOrd="4" destOrd="0" parTransId="{224EE8AC-964E-4DE0-983F-FF081890022F}" sibTransId="{8D398687-9B53-453B-A60A-C35204888EF9}"/>
    <dgm:cxn modelId="{BDAE6126-E1EA-4B5D-8201-DE7FA364B4CC}" srcId="{B93F589B-905B-4915-92A5-182C42724107}" destId="{E35A0DD2-E5CD-4322-AC02-93C27B80465B}" srcOrd="6" destOrd="0" parTransId="{B67307AC-5179-4AEC-AE35-F20F9E8DD1F5}" sibTransId="{016E64E0-3270-4E9F-8C6B-45811FB66032}"/>
    <dgm:cxn modelId="{E319EB5D-087C-4663-9C4E-5AFCD94457E6}" srcId="{B93F589B-905B-4915-92A5-182C42724107}" destId="{8C38F8F7-DF6A-420E-9506-9F961004D762}" srcOrd="0" destOrd="0" parTransId="{D0C55633-CB1F-4C9B-8E28-DEE826730C53}" sibTransId="{EC89A0B1-B382-4995-8A37-77FEB6504816}"/>
    <dgm:cxn modelId="{80F6FE50-FB5C-4419-9DFC-09E0E4B40E02}" type="presOf" srcId="{9ECDC8E9-A7F2-4ACB-A0E2-05A919D8DB74}" destId="{DDF9BCB7-070B-4BE7-A975-3A801DCD6127}" srcOrd="0" destOrd="0" presId="urn:microsoft.com/office/officeart/2008/layout/LinedList"/>
    <dgm:cxn modelId="{0BF43053-41E5-40B4-8B18-C19FE51BFB6F}" type="presOf" srcId="{3D02F86F-365A-46C9-911D-57C5070264D5}" destId="{1F05245E-69BD-4965-9072-6E8DE776BF08}" srcOrd="0" destOrd="0" presId="urn:microsoft.com/office/officeart/2008/layout/LinedList"/>
    <dgm:cxn modelId="{FC3AD674-2284-4500-9F74-3EFFD5D4731F}" type="presOf" srcId="{BC839760-FC12-4E97-81FD-755886A70E9A}" destId="{3D6DBA3E-4290-4413-B2A0-E1557DD8FBE8}" srcOrd="0" destOrd="0" presId="urn:microsoft.com/office/officeart/2008/layout/LinedList"/>
    <dgm:cxn modelId="{2A319C57-C1F2-46AC-8F71-EC4F9C5DE87A}" srcId="{B93F589B-905B-4915-92A5-182C42724107}" destId="{BC839760-FC12-4E97-81FD-755886A70E9A}" srcOrd="7" destOrd="0" parTransId="{1EAD86D8-35C8-43BD-A5F8-93C9270CB08F}" sibTransId="{A394DA33-57CE-4BCD-93B7-164FF1237B7B}"/>
    <dgm:cxn modelId="{D2F2C27D-C400-4DC9-9E72-F2CCDBA5A798}" type="presOf" srcId="{0674461A-C1BF-4FC9-A427-1BAA4FCA263F}" destId="{C2BB7652-43E2-4002-9DAD-A82E8DF709F6}" srcOrd="0" destOrd="0" presId="urn:microsoft.com/office/officeart/2008/layout/LinedList"/>
    <dgm:cxn modelId="{B0C1BCAD-4A54-49B8-937B-A68D86377BB5}" srcId="{B93F589B-905B-4915-92A5-182C42724107}" destId="{5C985988-D559-4916-9FC8-2210DB672F50}" srcOrd="3" destOrd="0" parTransId="{47E6F120-98F0-4E03-A28D-82055510B6BD}" sibTransId="{FE7F2618-DA9A-4E18-9DBC-EDC7933A5F04}"/>
    <dgm:cxn modelId="{5B49C1AE-68EF-4A13-A49C-D26541A8EBFB}" srcId="{B93F589B-905B-4915-92A5-182C42724107}" destId="{9ECDC8E9-A7F2-4ACB-A0E2-05A919D8DB74}" srcOrd="1" destOrd="0" parTransId="{61A0B3EC-76B3-422D-BD54-8E64E2BF1802}" sibTransId="{C53F08FC-2CE4-4C3B-8211-5810175A9DA7}"/>
    <dgm:cxn modelId="{498F50B7-69FD-4DB5-8135-675D458AF0F2}" srcId="{B93F589B-905B-4915-92A5-182C42724107}" destId="{3D02F86F-365A-46C9-911D-57C5070264D5}" srcOrd="2" destOrd="0" parTransId="{F3625C43-A1EA-4F0C-99D6-60449483E776}" sibTransId="{C06BEE03-D3B6-4ED2-BF40-4FC069703ADB}"/>
    <dgm:cxn modelId="{9E3F79DD-A265-4F19-98A6-FAC38F084FAB}" type="presOf" srcId="{B93F589B-905B-4915-92A5-182C42724107}" destId="{1DF32BF1-39E2-4745-8519-5C1D09E9A3CA}" srcOrd="0" destOrd="0" presId="urn:microsoft.com/office/officeart/2008/layout/LinedList"/>
    <dgm:cxn modelId="{1372AADF-BE72-4DBD-BDC6-F0DC7A0F3FE3}" srcId="{B93F589B-905B-4915-92A5-182C42724107}" destId="{7BACCEF2-3C3A-4FD5-A269-77C981B6DE24}" srcOrd="5" destOrd="0" parTransId="{5AA8907D-2FFE-42A6-A0AE-134CA055571B}" sibTransId="{5E99FB80-5A52-41C9-8B02-6B1CD73C0BB9}"/>
    <dgm:cxn modelId="{F8DB72E6-9C52-4EC7-A32D-6E892278ABE5}" type="presOf" srcId="{8C38F8F7-DF6A-420E-9506-9F961004D762}" destId="{269822D8-B93F-4CD0-A17D-02359FCD9D34}" srcOrd="0" destOrd="0" presId="urn:microsoft.com/office/officeart/2008/layout/LinedList"/>
    <dgm:cxn modelId="{B798A9FC-1278-4862-AFC4-5E981D34EB4E}" type="presOf" srcId="{5C985988-D559-4916-9FC8-2210DB672F50}" destId="{725D208C-906C-4913-AB61-2834933E946A}" srcOrd="0" destOrd="0" presId="urn:microsoft.com/office/officeart/2008/layout/LinedList"/>
    <dgm:cxn modelId="{ED7AE0FF-5CE9-4874-BE6C-690DABD0F7FC}" type="presParOf" srcId="{1DF32BF1-39E2-4745-8519-5C1D09E9A3CA}" destId="{E0F79EF1-0075-4C7B-9D36-39A39632F8FF}" srcOrd="0" destOrd="0" presId="urn:microsoft.com/office/officeart/2008/layout/LinedList"/>
    <dgm:cxn modelId="{B2A339C4-9E5B-46FC-9B30-F5F9BC0D317B}" type="presParOf" srcId="{1DF32BF1-39E2-4745-8519-5C1D09E9A3CA}" destId="{495292F2-B9CA-4C99-8DDC-EB3F3F414A6C}" srcOrd="1" destOrd="0" presId="urn:microsoft.com/office/officeart/2008/layout/LinedList"/>
    <dgm:cxn modelId="{BFA8AA2E-DC03-4916-8467-D25B28901DA2}" type="presParOf" srcId="{495292F2-B9CA-4C99-8DDC-EB3F3F414A6C}" destId="{269822D8-B93F-4CD0-A17D-02359FCD9D34}" srcOrd="0" destOrd="0" presId="urn:microsoft.com/office/officeart/2008/layout/LinedList"/>
    <dgm:cxn modelId="{978D9CDB-3DF4-4FDA-BE33-49F26635C454}" type="presParOf" srcId="{495292F2-B9CA-4C99-8DDC-EB3F3F414A6C}" destId="{86F681D6-775C-4550-8071-D135CC79B840}" srcOrd="1" destOrd="0" presId="urn:microsoft.com/office/officeart/2008/layout/LinedList"/>
    <dgm:cxn modelId="{7723E724-4730-4B00-A93C-21D0FA0F8243}" type="presParOf" srcId="{1DF32BF1-39E2-4745-8519-5C1D09E9A3CA}" destId="{0D233A80-6386-4BD7-B5DA-BE8F6A9D8182}" srcOrd="2" destOrd="0" presId="urn:microsoft.com/office/officeart/2008/layout/LinedList"/>
    <dgm:cxn modelId="{3CB3EFE3-FE11-4390-B140-A55454782F1D}" type="presParOf" srcId="{1DF32BF1-39E2-4745-8519-5C1D09E9A3CA}" destId="{268EB799-CBD6-4CEC-8FF8-B96AB417EB6D}" srcOrd="3" destOrd="0" presId="urn:microsoft.com/office/officeart/2008/layout/LinedList"/>
    <dgm:cxn modelId="{173A8531-D930-4999-A104-E78A6A174E20}" type="presParOf" srcId="{268EB799-CBD6-4CEC-8FF8-B96AB417EB6D}" destId="{DDF9BCB7-070B-4BE7-A975-3A801DCD6127}" srcOrd="0" destOrd="0" presId="urn:microsoft.com/office/officeart/2008/layout/LinedList"/>
    <dgm:cxn modelId="{D7E45659-C879-4E21-A447-7B24B1F032CC}" type="presParOf" srcId="{268EB799-CBD6-4CEC-8FF8-B96AB417EB6D}" destId="{990E0165-6B99-4217-9C0F-2AC11177BB3A}" srcOrd="1" destOrd="0" presId="urn:microsoft.com/office/officeart/2008/layout/LinedList"/>
    <dgm:cxn modelId="{D02EDAA2-FB2A-4DAB-9846-B0FBB705033B}" type="presParOf" srcId="{1DF32BF1-39E2-4745-8519-5C1D09E9A3CA}" destId="{9D977DF1-D5DD-4622-918F-0B20C3ABD640}" srcOrd="4" destOrd="0" presId="urn:microsoft.com/office/officeart/2008/layout/LinedList"/>
    <dgm:cxn modelId="{7AEE1ECD-C39D-48B9-93B2-CAE759F1F8F8}" type="presParOf" srcId="{1DF32BF1-39E2-4745-8519-5C1D09E9A3CA}" destId="{171CC80B-8D32-4E1B-AE6E-FA6D9CC24DF9}" srcOrd="5" destOrd="0" presId="urn:microsoft.com/office/officeart/2008/layout/LinedList"/>
    <dgm:cxn modelId="{FD61C5BA-1E3D-4CC3-8960-8DD20D9B058F}" type="presParOf" srcId="{171CC80B-8D32-4E1B-AE6E-FA6D9CC24DF9}" destId="{1F05245E-69BD-4965-9072-6E8DE776BF08}" srcOrd="0" destOrd="0" presId="urn:microsoft.com/office/officeart/2008/layout/LinedList"/>
    <dgm:cxn modelId="{C71314BF-A087-47BF-8D16-120760585BF5}" type="presParOf" srcId="{171CC80B-8D32-4E1B-AE6E-FA6D9CC24DF9}" destId="{C3B31FBC-E8F4-456C-BC78-C050D4003435}" srcOrd="1" destOrd="0" presId="urn:microsoft.com/office/officeart/2008/layout/LinedList"/>
    <dgm:cxn modelId="{A6692647-A22B-4230-85E4-445BAA230A7B}" type="presParOf" srcId="{1DF32BF1-39E2-4745-8519-5C1D09E9A3CA}" destId="{4B655C69-B286-41CA-8964-1281817766C7}" srcOrd="6" destOrd="0" presId="urn:microsoft.com/office/officeart/2008/layout/LinedList"/>
    <dgm:cxn modelId="{8AABE740-FA7C-4852-8F02-70193181BE88}" type="presParOf" srcId="{1DF32BF1-39E2-4745-8519-5C1D09E9A3CA}" destId="{2AC57617-3700-448C-A278-2FF405ADBF63}" srcOrd="7" destOrd="0" presId="urn:microsoft.com/office/officeart/2008/layout/LinedList"/>
    <dgm:cxn modelId="{E57A9785-A2BB-4A35-9C85-213FB22493F6}" type="presParOf" srcId="{2AC57617-3700-448C-A278-2FF405ADBF63}" destId="{725D208C-906C-4913-AB61-2834933E946A}" srcOrd="0" destOrd="0" presId="urn:microsoft.com/office/officeart/2008/layout/LinedList"/>
    <dgm:cxn modelId="{42588AAC-76DE-49EE-8491-08C54D2043B8}" type="presParOf" srcId="{2AC57617-3700-448C-A278-2FF405ADBF63}" destId="{293BF872-5E54-4F32-A273-10486F11DF6D}" srcOrd="1" destOrd="0" presId="urn:microsoft.com/office/officeart/2008/layout/LinedList"/>
    <dgm:cxn modelId="{D4272C1C-29D8-448C-915A-B6037F8C32E5}" type="presParOf" srcId="{1DF32BF1-39E2-4745-8519-5C1D09E9A3CA}" destId="{34FFBA22-AC9F-431F-B552-592C2F3BCBC5}" srcOrd="8" destOrd="0" presId="urn:microsoft.com/office/officeart/2008/layout/LinedList"/>
    <dgm:cxn modelId="{CBED317B-871A-4D92-BFA4-D648B42CDCDA}" type="presParOf" srcId="{1DF32BF1-39E2-4745-8519-5C1D09E9A3CA}" destId="{F53568E3-7762-43C8-ABE0-5BF458E1FB16}" srcOrd="9" destOrd="0" presId="urn:microsoft.com/office/officeart/2008/layout/LinedList"/>
    <dgm:cxn modelId="{4863DCCA-99C7-4A75-A064-266D998973BF}" type="presParOf" srcId="{F53568E3-7762-43C8-ABE0-5BF458E1FB16}" destId="{C2BB7652-43E2-4002-9DAD-A82E8DF709F6}" srcOrd="0" destOrd="0" presId="urn:microsoft.com/office/officeart/2008/layout/LinedList"/>
    <dgm:cxn modelId="{6334D431-D8DE-41E8-9B20-287DCF753271}" type="presParOf" srcId="{F53568E3-7762-43C8-ABE0-5BF458E1FB16}" destId="{3142258C-C1D9-4B76-B49B-4120146B8CC7}" srcOrd="1" destOrd="0" presId="urn:microsoft.com/office/officeart/2008/layout/LinedList"/>
    <dgm:cxn modelId="{C848635D-E211-43E4-9404-12336721A121}" type="presParOf" srcId="{1DF32BF1-39E2-4745-8519-5C1D09E9A3CA}" destId="{720DAAB9-A986-456E-9363-16467C2F965C}" srcOrd="10" destOrd="0" presId="urn:microsoft.com/office/officeart/2008/layout/LinedList"/>
    <dgm:cxn modelId="{2FF2A835-2D65-4382-9FF2-89A7021BC30D}" type="presParOf" srcId="{1DF32BF1-39E2-4745-8519-5C1D09E9A3CA}" destId="{75AB3FB9-5CD0-4388-91B9-DDA8AE0CE89A}" srcOrd="11" destOrd="0" presId="urn:microsoft.com/office/officeart/2008/layout/LinedList"/>
    <dgm:cxn modelId="{8F1F178F-5F1C-4573-9555-BF4A2445CC48}" type="presParOf" srcId="{75AB3FB9-5CD0-4388-91B9-DDA8AE0CE89A}" destId="{8D49620B-A0F4-4119-A72F-CB00C22F235F}" srcOrd="0" destOrd="0" presId="urn:microsoft.com/office/officeart/2008/layout/LinedList"/>
    <dgm:cxn modelId="{4F0336A5-286F-4F47-885D-00E30FC627A7}" type="presParOf" srcId="{75AB3FB9-5CD0-4388-91B9-DDA8AE0CE89A}" destId="{6DBE3AC8-412D-4C51-B3F3-3FF0962A724C}" srcOrd="1" destOrd="0" presId="urn:microsoft.com/office/officeart/2008/layout/LinedList"/>
    <dgm:cxn modelId="{79BE74AD-C41E-494A-BC63-8170DC1F74DC}" type="presParOf" srcId="{1DF32BF1-39E2-4745-8519-5C1D09E9A3CA}" destId="{6C0EC12E-DCD7-47C2-A1D5-A26586ADFDFA}" srcOrd="12" destOrd="0" presId="urn:microsoft.com/office/officeart/2008/layout/LinedList"/>
    <dgm:cxn modelId="{4C069042-220E-4E72-A7BC-634F93FD9FF5}" type="presParOf" srcId="{1DF32BF1-39E2-4745-8519-5C1D09E9A3CA}" destId="{3CBB9A40-7206-439E-8A2F-813CB10B2E89}" srcOrd="13" destOrd="0" presId="urn:microsoft.com/office/officeart/2008/layout/LinedList"/>
    <dgm:cxn modelId="{C93D67CC-B644-4C60-BFE5-0FC3CBB020F3}" type="presParOf" srcId="{3CBB9A40-7206-439E-8A2F-813CB10B2E89}" destId="{A109A578-59D8-4A93-A498-9C65F0DAF09A}" srcOrd="0" destOrd="0" presId="urn:microsoft.com/office/officeart/2008/layout/LinedList"/>
    <dgm:cxn modelId="{80FD8BCC-D904-4689-9675-2B41BEC115F0}" type="presParOf" srcId="{3CBB9A40-7206-439E-8A2F-813CB10B2E89}" destId="{6E41A9C0-36A7-452C-8D40-533BA5D8BD72}" srcOrd="1" destOrd="0" presId="urn:microsoft.com/office/officeart/2008/layout/LinedList"/>
    <dgm:cxn modelId="{2717D969-227E-4D4C-AA7F-87908909342F}" type="presParOf" srcId="{1DF32BF1-39E2-4745-8519-5C1D09E9A3CA}" destId="{5D2AF4EE-8985-42DE-973C-B51AE88C65E9}" srcOrd="14" destOrd="0" presId="urn:microsoft.com/office/officeart/2008/layout/LinedList"/>
    <dgm:cxn modelId="{D28407AC-38AC-4CA4-A256-35FFCB22F75A}" type="presParOf" srcId="{1DF32BF1-39E2-4745-8519-5C1D09E9A3CA}" destId="{EA97F967-64C2-40D4-A6B5-6F0FDD08EF6C}" srcOrd="15" destOrd="0" presId="urn:microsoft.com/office/officeart/2008/layout/LinedList"/>
    <dgm:cxn modelId="{E59A7177-E762-41C3-940F-5D187F2B5180}" type="presParOf" srcId="{EA97F967-64C2-40D4-A6B5-6F0FDD08EF6C}" destId="{3D6DBA3E-4290-4413-B2A0-E1557DD8FBE8}" srcOrd="0" destOrd="0" presId="urn:microsoft.com/office/officeart/2008/layout/LinedList"/>
    <dgm:cxn modelId="{99823B6D-ACA1-4F61-902A-39C1025A39F5}" type="presParOf" srcId="{EA97F967-64C2-40D4-A6B5-6F0FDD08EF6C}" destId="{C14FE9E5-6F8F-4877-8A6A-1742419934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C026B67-B67A-4BCA-B5F4-6C29FF4C21C6}" type="doc">
      <dgm:prSet loTypeId="urn:microsoft.com/office/officeart/2005/8/layout/defaul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42356E6-1777-49A8-818B-5011035AF751}">
      <dgm:prSet/>
      <dgm:spPr/>
      <dgm:t>
        <a:bodyPr/>
        <a:lstStyle/>
        <a:p>
          <a:r>
            <a:rPr lang="en-AU" dirty="0"/>
            <a:t>Computer screens flickering</a:t>
          </a:r>
          <a:endParaRPr lang="en-US" dirty="0"/>
        </a:p>
      </dgm:t>
    </dgm:pt>
    <dgm:pt modelId="{4C395BD9-00D1-437D-B496-01CCB593F8F9}" type="parTrans" cxnId="{F98B019C-9154-4836-B9B9-31CD96C5DA44}">
      <dgm:prSet/>
      <dgm:spPr/>
      <dgm:t>
        <a:bodyPr/>
        <a:lstStyle/>
        <a:p>
          <a:endParaRPr lang="en-US"/>
        </a:p>
      </dgm:t>
    </dgm:pt>
    <dgm:pt modelId="{AF4DF8D1-EAC1-4137-888E-7C51A01AD860}" type="sibTrans" cxnId="{F98B019C-9154-4836-B9B9-31CD96C5DA44}">
      <dgm:prSet/>
      <dgm:spPr/>
      <dgm:t>
        <a:bodyPr/>
        <a:lstStyle/>
        <a:p>
          <a:endParaRPr lang="en-US"/>
        </a:p>
      </dgm:t>
    </dgm:pt>
    <dgm:pt modelId="{423AE1CF-7A32-4074-83E2-549593D19DC4}">
      <dgm:prSet/>
      <dgm:spPr/>
      <dgm:t>
        <a:bodyPr/>
        <a:lstStyle/>
        <a:p>
          <a:r>
            <a:rPr lang="en-AU" dirty="0"/>
            <a:t>Files being erased/overwritten</a:t>
          </a:r>
          <a:endParaRPr lang="en-US" dirty="0"/>
        </a:p>
      </dgm:t>
    </dgm:pt>
    <dgm:pt modelId="{75D40978-CE13-47E6-B309-0E4F83656D6A}" type="parTrans" cxnId="{200FEA08-3E13-4D4A-8DB1-0A78DA87096F}">
      <dgm:prSet/>
      <dgm:spPr/>
      <dgm:t>
        <a:bodyPr/>
        <a:lstStyle/>
        <a:p>
          <a:endParaRPr lang="en-US"/>
        </a:p>
      </dgm:t>
    </dgm:pt>
    <dgm:pt modelId="{F6FA0167-685F-41BE-BC05-E0C5433CFA2B}" type="sibTrans" cxnId="{200FEA08-3E13-4D4A-8DB1-0A78DA87096F}">
      <dgm:prSet/>
      <dgm:spPr/>
      <dgm:t>
        <a:bodyPr/>
        <a:lstStyle/>
        <a:p>
          <a:endParaRPr lang="en-US"/>
        </a:p>
      </dgm:t>
    </dgm:pt>
    <dgm:pt modelId="{DCBA8EB2-0D44-4381-B1AF-95A5418B5705}">
      <dgm:prSet/>
      <dgm:spPr/>
      <dgm:t>
        <a:bodyPr/>
        <a:lstStyle/>
        <a:p>
          <a:r>
            <a:rPr lang="en-AU" dirty="0"/>
            <a:t>Data destroyed and computers wiped to some extent</a:t>
          </a:r>
          <a:endParaRPr lang="en-US" dirty="0"/>
        </a:p>
      </dgm:t>
    </dgm:pt>
    <dgm:pt modelId="{8BAB1F48-4E5A-44FF-8976-E4C94A0D3F2A}" type="parTrans" cxnId="{07140BF7-CA78-4F5E-9B3D-4D706DE6C396}">
      <dgm:prSet/>
      <dgm:spPr/>
      <dgm:t>
        <a:bodyPr/>
        <a:lstStyle/>
        <a:p>
          <a:endParaRPr lang="en-US"/>
        </a:p>
      </dgm:t>
    </dgm:pt>
    <dgm:pt modelId="{228F8047-199F-4790-91B2-1316B445FBBB}" type="sibTrans" cxnId="{07140BF7-CA78-4F5E-9B3D-4D706DE6C396}">
      <dgm:prSet/>
      <dgm:spPr/>
      <dgm:t>
        <a:bodyPr/>
        <a:lstStyle/>
        <a:p>
          <a:endParaRPr lang="en-US"/>
        </a:p>
      </dgm:t>
    </dgm:pt>
    <dgm:pt modelId="{B9EB6FDD-D18D-4E2F-90B9-B44FC94C1F76}">
      <dgm:prSet/>
      <dgm:spPr/>
      <dgm:t>
        <a:bodyPr/>
        <a:lstStyle/>
        <a:p>
          <a:r>
            <a:rPr lang="en-AU" dirty="0"/>
            <a:t>Computers being shutdown</a:t>
          </a:r>
          <a:endParaRPr lang="en-US" dirty="0"/>
        </a:p>
      </dgm:t>
    </dgm:pt>
    <dgm:pt modelId="{211FD754-47FF-461B-AFA8-26807232FE5D}" type="parTrans" cxnId="{E751A246-16BA-4532-8596-0FDA331018C4}">
      <dgm:prSet/>
      <dgm:spPr/>
      <dgm:t>
        <a:bodyPr/>
        <a:lstStyle/>
        <a:p>
          <a:endParaRPr lang="en-US"/>
        </a:p>
      </dgm:t>
    </dgm:pt>
    <dgm:pt modelId="{0B9398B3-B385-4559-81B1-975589FFAAAA}" type="sibTrans" cxnId="{E751A246-16BA-4532-8596-0FDA331018C4}">
      <dgm:prSet/>
      <dgm:spPr/>
      <dgm:t>
        <a:bodyPr/>
        <a:lstStyle/>
        <a:p>
          <a:endParaRPr lang="en-US"/>
        </a:p>
      </dgm:t>
    </dgm:pt>
    <dgm:pt modelId="{C2A85C98-BABC-4C3C-A34C-7EEC562B0422}">
      <dgm:prSet/>
      <dgm:spPr/>
      <dgm:t>
        <a:bodyPr/>
        <a:lstStyle/>
        <a:p>
          <a:r>
            <a:rPr lang="en-AU" dirty="0"/>
            <a:t>Master boot record overwritten, making the computers unable to reboot</a:t>
          </a:r>
          <a:endParaRPr lang="en-US" dirty="0"/>
        </a:p>
      </dgm:t>
    </dgm:pt>
    <dgm:pt modelId="{017BE618-EE43-47CD-AE5E-7FFDC1ABFE66}" type="parTrans" cxnId="{D7D9051E-B58F-4A6B-ABD0-C6F845C63BF4}">
      <dgm:prSet/>
      <dgm:spPr/>
      <dgm:t>
        <a:bodyPr/>
        <a:lstStyle/>
        <a:p>
          <a:endParaRPr lang="en-US"/>
        </a:p>
      </dgm:t>
    </dgm:pt>
    <dgm:pt modelId="{091AB413-9230-4149-BD64-E3BFA1E7638D}" type="sibTrans" cxnId="{D7D9051E-B58F-4A6B-ABD0-C6F845C63BF4}">
      <dgm:prSet/>
      <dgm:spPr/>
      <dgm:t>
        <a:bodyPr/>
        <a:lstStyle/>
        <a:p>
          <a:endParaRPr lang="en-US"/>
        </a:p>
      </dgm:t>
    </dgm:pt>
    <dgm:pt modelId="{AD8ECE44-DE6C-4FD9-80D6-716E896C07BA}">
      <dgm:prSet/>
      <dgm:spPr/>
      <dgm:t>
        <a:bodyPr/>
        <a:lstStyle/>
        <a:p>
          <a:r>
            <a:rPr lang="en-AU" dirty="0"/>
            <a:t>Many backup servers erased</a:t>
          </a:r>
          <a:endParaRPr lang="en-US" dirty="0"/>
        </a:p>
      </dgm:t>
    </dgm:pt>
    <dgm:pt modelId="{EF3BD068-275B-4664-96E0-299A63F3C6C8}" type="parTrans" cxnId="{BC28AFC9-B061-4313-852F-0A4C09B8873D}">
      <dgm:prSet/>
      <dgm:spPr/>
      <dgm:t>
        <a:bodyPr/>
        <a:lstStyle/>
        <a:p>
          <a:endParaRPr lang="en-US"/>
        </a:p>
      </dgm:t>
    </dgm:pt>
    <dgm:pt modelId="{0DABBFFC-844A-4FED-9B9B-03765A8350E5}" type="sibTrans" cxnId="{BC28AFC9-B061-4313-852F-0A4C09B8873D}">
      <dgm:prSet/>
      <dgm:spPr/>
      <dgm:t>
        <a:bodyPr/>
        <a:lstStyle/>
        <a:p>
          <a:endParaRPr lang="en-US"/>
        </a:p>
      </dgm:t>
    </dgm:pt>
    <dgm:pt modelId="{D22303F3-A1EF-44D4-9AB1-6A32FC0874E6}">
      <dgm:prSet/>
      <dgm:spPr/>
      <dgm:t>
        <a:bodyPr/>
        <a:lstStyle/>
        <a:p>
          <a:r>
            <a:rPr lang="en-AU" dirty="0"/>
            <a:t>Supply of oil to numerous companies was halted</a:t>
          </a:r>
          <a:endParaRPr lang="en-US" dirty="0"/>
        </a:p>
      </dgm:t>
    </dgm:pt>
    <dgm:pt modelId="{63B68C81-A631-41E1-B288-2E1075CC5E31}" type="parTrans" cxnId="{B0FC33E3-B9B1-4742-9CD6-9EE6943C31AE}">
      <dgm:prSet/>
      <dgm:spPr/>
      <dgm:t>
        <a:bodyPr/>
        <a:lstStyle/>
        <a:p>
          <a:endParaRPr lang="en-US"/>
        </a:p>
      </dgm:t>
    </dgm:pt>
    <dgm:pt modelId="{086F5498-C893-4C6B-A50F-15FA15DDC28B}" type="sibTrans" cxnId="{B0FC33E3-B9B1-4742-9CD6-9EE6943C31AE}">
      <dgm:prSet/>
      <dgm:spPr/>
      <dgm:t>
        <a:bodyPr/>
        <a:lstStyle/>
        <a:p>
          <a:endParaRPr lang="en-US"/>
        </a:p>
      </dgm:t>
    </dgm:pt>
    <dgm:pt modelId="{0F9B02E5-F0A4-4A2E-9556-A7048D99CDC5}">
      <dgm:prSet/>
      <dgm:spPr/>
      <dgm:t>
        <a:bodyPr/>
        <a:lstStyle/>
        <a:p>
          <a:r>
            <a:rPr lang="en-AU" dirty="0"/>
            <a:t>Aramco out of action for around 3 months</a:t>
          </a:r>
          <a:endParaRPr lang="en-US" dirty="0"/>
        </a:p>
      </dgm:t>
    </dgm:pt>
    <dgm:pt modelId="{48482387-E4B6-4C43-A25C-0D31383BA2F3}" type="parTrans" cxnId="{1687C225-9EDB-424B-B598-F72034F2E59E}">
      <dgm:prSet/>
      <dgm:spPr/>
      <dgm:t>
        <a:bodyPr/>
        <a:lstStyle/>
        <a:p>
          <a:endParaRPr lang="en-US"/>
        </a:p>
      </dgm:t>
    </dgm:pt>
    <dgm:pt modelId="{D5131D41-0F16-4F45-99AF-552C11D828CF}" type="sibTrans" cxnId="{1687C225-9EDB-424B-B598-F72034F2E59E}">
      <dgm:prSet/>
      <dgm:spPr/>
      <dgm:t>
        <a:bodyPr/>
        <a:lstStyle/>
        <a:p>
          <a:endParaRPr lang="en-US"/>
        </a:p>
      </dgm:t>
    </dgm:pt>
    <dgm:pt modelId="{65D6F1CF-8972-4BB7-A553-5EB6F2C57B69}">
      <dgm:prSet/>
      <dgm:spPr/>
      <dgm:t>
        <a:bodyPr/>
        <a:lstStyle/>
        <a:p>
          <a:r>
            <a:rPr lang="en-AU" dirty="0"/>
            <a:t>Staff wary about using computers again</a:t>
          </a:r>
          <a:endParaRPr lang="en-US" dirty="0"/>
        </a:p>
      </dgm:t>
    </dgm:pt>
    <dgm:pt modelId="{4A5678D5-6CBB-4EA0-9F91-0EB680A0323E}" type="parTrans" cxnId="{9B7E3579-89AE-4D04-8A00-03E502A06D61}">
      <dgm:prSet/>
      <dgm:spPr/>
      <dgm:t>
        <a:bodyPr/>
        <a:lstStyle/>
        <a:p>
          <a:endParaRPr lang="en-US"/>
        </a:p>
      </dgm:t>
    </dgm:pt>
    <dgm:pt modelId="{4A4B2CBF-0C11-49DA-BC16-55388C889779}" type="sibTrans" cxnId="{9B7E3579-89AE-4D04-8A00-03E502A06D61}">
      <dgm:prSet/>
      <dgm:spPr/>
      <dgm:t>
        <a:bodyPr/>
        <a:lstStyle/>
        <a:p>
          <a:endParaRPr lang="en-US"/>
        </a:p>
      </dgm:t>
    </dgm:pt>
    <dgm:pt modelId="{93DE0500-99A2-43F1-81CC-F13A19BD4C4F}">
      <dgm:prSet/>
      <dgm:spPr/>
      <dgm:t>
        <a:bodyPr/>
        <a:lstStyle/>
        <a:p>
          <a:r>
            <a:rPr lang="en-AU" dirty="0"/>
            <a:t>Reputational damage/trust in Aramco</a:t>
          </a:r>
          <a:endParaRPr lang="en-US" dirty="0"/>
        </a:p>
      </dgm:t>
    </dgm:pt>
    <dgm:pt modelId="{511DB100-6977-44A2-B89B-ECBA3FF66DE4}" type="parTrans" cxnId="{3AFA7D52-3B45-4602-B818-D35475969DFF}">
      <dgm:prSet/>
      <dgm:spPr/>
      <dgm:t>
        <a:bodyPr/>
        <a:lstStyle/>
        <a:p>
          <a:endParaRPr lang="en-US"/>
        </a:p>
      </dgm:t>
    </dgm:pt>
    <dgm:pt modelId="{BA8213EA-3662-43D4-882D-213C56B89295}" type="sibTrans" cxnId="{3AFA7D52-3B45-4602-B818-D35475969DFF}">
      <dgm:prSet/>
      <dgm:spPr/>
      <dgm:t>
        <a:bodyPr/>
        <a:lstStyle/>
        <a:p>
          <a:endParaRPr lang="en-US"/>
        </a:p>
      </dgm:t>
    </dgm:pt>
    <dgm:pt modelId="{934A8F00-269B-450B-A88F-66007E63E57A}" type="pres">
      <dgm:prSet presAssocID="{EC026B67-B67A-4BCA-B5F4-6C29FF4C21C6}" presName="diagram" presStyleCnt="0">
        <dgm:presLayoutVars>
          <dgm:dir/>
          <dgm:resizeHandles val="exact"/>
        </dgm:presLayoutVars>
      </dgm:prSet>
      <dgm:spPr/>
    </dgm:pt>
    <dgm:pt modelId="{036FA82A-6A35-4187-BB14-15E18BE153B1}" type="pres">
      <dgm:prSet presAssocID="{242356E6-1777-49A8-818B-5011035AF751}" presName="node" presStyleLbl="node1" presStyleIdx="0" presStyleCnt="10">
        <dgm:presLayoutVars>
          <dgm:bulletEnabled val="1"/>
        </dgm:presLayoutVars>
      </dgm:prSet>
      <dgm:spPr/>
    </dgm:pt>
    <dgm:pt modelId="{1E9B3722-0D12-43C1-90E5-E2E82CB99FC6}" type="pres">
      <dgm:prSet presAssocID="{AF4DF8D1-EAC1-4137-888E-7C51A01AD860}" presName="sibTrans" presStyleCnt="0"/>
      <dgm:spPr/>
    </dgm:pt>
    <dgm:pt modelId="{45776842-7679-4784-924F-8869B6534B4F}" type="pres">
      <dgm:prSet presAssocID="{423AE1CF-7A32-4074-83E2-549593D19DC4}" presName="node" presStyleLbl="node1" presStyleIdx="1" presStyleCnt="10">
        <dgm:presLayoutVars>
          <dgm:bulletEnabled val="1"/>
        </dgm:presLayoutVars>
      </dgm:prSet>
      <dgm:spPr/>
    </dgm:pt>
    <dgm:pt modelId="{F0106B5D-6823-4C5D-B450-45F1E90B2EAF}" type="pres">
      <dgm:prSet presAssocID="{F6FA0167-685F-41BE-BC05-E0C5433CFA2B}" presName="sibTrans" presStyleCnt="0"/>
      <dgm:spPr/>
    </dgm:pt>
    <dgm:pt modelId="{ADC5D2F4-2240-4AD1-BD58-06F20CACE917}" type="pres">
      <dgm:prSet presAssocID="{DCBA8EB2-0D44-4381-B1AF-95A5418B5705}" presName="node" presStyleLbl="node1" presStyleIdx="2" presStyleCnt="10">
        <dgm:presLayoutVars>
          <dgm:bulletEnabled val="1"/>
        </dgm:presLayoutVars>
      </dgm:prSet>
      <dgm:spPr/>
    </dgm:pt>
    <dgm:pt modelId="{74BCE206-895A-4F71-9561-2EF0F96E1AC5}" type="pres">
      <dgm:prSet presAssocID="{228F8047-199F-4790-91B2-1316B445FBBB}" presName="sibTrans" presStyleCnt="0"/>
      <dgm:spPr/>
    </dgm:pt>
    <dgm:pt modelId="{88A54DE8-A702-466A-9A2E-A4D21DE8353F}" type="pres">
      <dgm:prSet presAssocID="{B9EB6FDD-D18D-4E2F-90B9-B44FC94C1F76}" presName="node" presStyleLbl="node1" presStyleIdx="3" presStyleCnt="10">
        <dgm:presLayoutVars>
          <dgm:bulletEnabled val="1"/>
        </dgm:presLayoutVars>
      </dgm:prSet>
      <dgm:spPr/>
    </dgm:pt>
    <dgm:pt modelId="{D5A73C49-510B-47D3-956C-6A9F153C4B7F}" type="pres">
      <dgm:prSet presAssocID="{0B9398B3-B385-4559-81B1-975589FFAAAA}" presName="sibTrans" presStyleCnt="0"/>
      <dgm:spPr/>
    </dgm:pt>
    <dgm:pt modelId="{8B24B6DC-A027-40DC-8780-DADB8DBA99FA}" type="pres">
      <dgm:prSet presAssocID="{C2A85C98-BABC-4C3C-A34C-7EEC562B0422}" presName="node" presStyleLbl="node1" presStyleIdx="4" presStyleCnt="10">
        <dgm:presLayoutVars>
          <dgm:bulletEnabled val="1"/>
        </dgm:presLayoutVars>
      </dgm:prSet>
      <dgm:spPr/>
    </dgm:pt>
    <dgm:pt modelId="{D88B7617-EC2E-4306-82F6-13191B416AE5}" type="pres">
      <dgm:prSet presAssocID="{091AB413-9230-4149-BD64-E3BFA1E7638D}" presName="sibTrans" presStyleCnt="0"/>
      <dgm:spPr/>
    </dgm:pt>
    <dgm:pt modelId="{F5907D9C-667E-4336-8565-59591C23C157}" type="pres">
      <dgm:prSet presAssocID="{AD8ECE44-DE6C-4FD9-80D6-716E896C07BA}" presName="node" presStyleLbl="node1" presStyleIdx="5" presStyleCnt="10">
        <dgm:presLayoutVars>
          <dgm:bulletEnabled val="1"/>
        </dgm:presLayoutVars>
      </dgm:prSet>
      <dgm:spPr/>
    </dgm:pt>
    <dgm:pt modelId="{23936D87-6BA7-406C-9963-EE24C754B5B3}" type="pres">
      <dgm:prSet presAssocID="{0DABBFFC-844A-4FED-9B9B-03765A8350E5}" presName="sibTrans" presStyleCnt="0"/>
      <dgm:spPr/>
    </dgm:pt>
    <dgm:pt modelId="{3B501945-5AAC-4B4E-9F6F-83E41A9C4929}" type="pres">
      <dgm:prSet presAssocID="{D22303F3-A1EF-44D4-9AB1-6A32FC0874E6}" presName="node" presStyleLbl="node1" presStyleIdx="6" presStyleCnt="10">
        <dgm:presLayoutVars>
          <dgm:bulletEnabled val="1"/>
        </dgm:presLayoutVars>
      </dgm:prSet>
      <dgm:spPr/>
    </dgm:pt>
    <dgm:pt modelId="{A546AF20-5FCB-47C1-9ADB-8D41A82C071D}" type="pres">
      <dgm:prSet presAssocID="{086F5498-C893-4C6B-A50F-15FA15DDC28B}" presName="sibTrans" presStyleCnt="0"/>
      <dgm:spPr/>
    </dgm:pt>
    <dgm:pt modelId="{817AB4D0-470F-4FC9-A90A-9488BBAAED9D}" type="pres">
      <dgm:prSet presAssocID="{0F9B02E5-F0A4-4A2E-9556-A7048D99CDC5}" presName="node" presStyleLbl="node1" presStyleIdx="7" presStyleCnt="10">
        <dgm:presLayoutVars>
          <dgm:bulletEnabled val="1"/>
        </dgm:presLayoutVars>
      </dgm:prSet>
      <dgm:spPr/>
    </dgm:pt>
    <dgm:pt modelId="{1583E98D-0B5A-4E6A-8D42-C7749AA770E5}" type="pres">
      <dgm:prSet presAssocID="{D5131D41-0F16-4F45-99AF-552C11D828CF}" presName="sibTrans" presStyleCnt="0"/>
      <dgm:spPr/>
    </dgm:pt>
    <dgm:pt modelId="{F5BB13BE-96F4-4148-BFB1-F4213722407A}" type="pres">
      <dgm:prSet presAssocID="{65D6F1CF-8972-4BB7-A553-5EB6F2C57B69}" presName="node" presStyleLbl="node1" presStyleIdx="8" presStyleCnt="10">
        <dgm:presLayoutVars>
          <dgm:bulletEnabled val="1"/>
        </dgm:presLayoutVars>
      </dgm:prSet>
      <dgm:spPr/>
    </dgm:pt>
    <dgm:pt modelId="{1507CFD6-FE1C-4839-AAA5-1407DB8B87C6}" type="pres">
      <dgm:prSet presAssocID="{4A4B2CBF-0C11-49DA-BC16-55388C889779}" presName="sibTrans" presStyleCnt="0"/>
      <dgm:spPr/>
    </dgm:pt>
    <dgm:pt modelId="{9E830424-9209-4CCD-97F8-EF03D5F4769A}" type="pres">
      <dgm:prSet presAssocID="{93DE0500-99A2-43F1-81CC-F13A19BD4C4F}" presName="node" presStyleLbl="node1" presStyleIdx="9" presStyleCnt="10">
        <dgm:presLayoutVars>
          <dgm:bulletEnabled val="1"/>
        </dgm:presLayoutVars>
      </dgm:prSet>
      <dgm:spPr/>
    </dgm:pt>
  </dgm:ptLst>
  <dgm:cxnLst>
    <dgm:cxn modelId="{8A741E04-5240-4B0A-8FDB-AE0984A9D097}" type="presOf" srcId="{93DE0500-99A2-43F1-81CC-F13A19BD4C4F}" destId="{9E830424-9209-4CCD-97F8-EF03D5F4769A}" srcOrd="0" destOrd="0" presId="urn:microsoft.com/office/officeart/2005/8/layout/default"/>
    <dgm:cxn modelId="{200FEA08-3E13-4D4A-8DB1-0A78DA87096F}" srcId="{EC026B67-B67A-4BCA-B5F4-6C29FF4C21C6}" destId="{423AE1CF-7A32-4074-83E2-549593D19DC4}" srcOrd="1" destOrd="0" parTransId="{75D40978-CE13-47E6-B309-0E4F83656D6A}" sibTransId="{F6FA0167-685F-41BE-BC05-E0C5433CFA2B}"/>
    <dgm:cxn modelId="{C6CF0A15-3A5C-4A95-B4C3-A074D2B4413F}" type="presOf" srcId="{D22303F3-A1EF-44D4-9AB1-6A32FC0874E6}" destId="{3B501945-5AAC-4B4E-9F6F-83E41A9C4929}" srcOrd="0" destOrd="0" presId="urn:microsoft.com/office/officeart/2005/8/layout/default"/>
    <dgm:cxn modelId="{D7D9051E-B58F-4A6B-ABD0-C6F845C63BF4}" srcId="{EC026B67-B67A-4BCA-B5F4-6C29FF4C21C6}" destId="{C2A85C98-BABC-4C3C-A34C-7EEC562B0422}" srcOrd="4" destOrd="0" parTransId="{017BE618-EE43-47CD-AE5E-7FFDC1ABFE66}" sibTransId="{091AB413-9230-4149-BD64-E3BFA1E7638D}"/>
    <dgm:cxn modelId="{1687C225-9EDB-424B-B598-F72034F2E59E}" srcId="{EC026B67-B67A-4BCA-B5F4-6C29FF4C21C6}" destId="{0F9B02E5-F0A4-4A2E-9556-A7048D99CDC5}" srcOrd="7" destOrd="0" parTransId="{48482387-E4B6-4C43-A25C-0D31383BA2F3}" sibTransId="{D5131D41-0F16-4F45-99AF-552C11D828CF}"/>
    <dgm:cxn modelId="{B6CF9D30-35E4-42EE-AD47-21D5468C75A7}" type="presOf" srcId="{DCBA8EB2-0D44-4381-B1AF-95A5418B5705}" destId="{ADC5D2F4-2240-4AD1-BD58-06F20CACE917}" srcOrd="0" destOrd="0" presId="urn:microsoft.com/office/officeart/2005/8/layout/default"/>
    <dgm:cxn modelId="{AF66A731-C04B-41CD-81AF-0117B748F33A}" type="presOf" srcId="{423AE1CF-7A32-4074-83E2-549593D19DC4}" destId="{45776842-7679-4784-924F-8869B6534B4F}" srcOrd="0" destOrd="0" presId="urn:microsoft.com/office/officeart/2005/8/layout/default"/>
    <dgm:cxn modelId="{45DA505F-D85C-4775-B401-2B8E528C4794}" type="presOf" srcId="{242356E6-1777-49A8-818B-5011035AF751}" destId="{036FA82A-6A35-4187-BB14-15E18BE153B1}" srcOrd="0" destOrd="0" presId="urn:microsoft.com/office/officeart/2005/8/layout/default"/>
    <dgm:cxn modelId="{E751A246-16BA-4532-8596-0FDA331018C4}" srcId="{EC026B67-B67A-4BCA-B5F4-6C29FF4C21C6}" destId="{B9EB6FDD-D18D-4E2F-90B9-B44FC94C1F76}" srcOrd="3" destOrd="0" parTransId="{211FD754-47FF-461B-AFA8-26807232FE5D}" sibTransId="{0B9398B3-B385-4559-81B1-975589FFAAAA}"/>
    <dgm:cxn modelId="{3AFA7D52-3B45-4602-B818-D35475969DFF}" srcId="{EC026B67-B67A-4BCA-B5F4-6C29FF4C21C6}" destId="{93DE0500-99A2-43F1-81CC-F13A19BD4C4F}" srcOrd="9" destOrd="0" parTransId="{511DB100-6977-44A2-B89B-ECBA3FF66DE4}" sibTransId="{BA8213EA-3662-43D4-882D-213C56B89295}"/>
    <dgm:cxn modelId="{9B7E3579-89AE-4D04-8A00-03E502A06D61}" srcId="{EC026B67-B67A-4BCA-B5F4-6C29FF4C21C6}" destId="{65D6F1CF-8972-4BB7-A553-5EB6F2C57B69}" srcOrd="8" destOrd="0" parTransId="{4A5678D5-6CBB-4EA0-9F91-0EB680A0323E}" sibTransId="{4A4B2CBF-0C11-49DA-BC16-55388C889779}"/>
    <dgm:cxn modelId="{CA2A6B8E-7109-4476-833C-F4FCFA70E56A}" type="presOf" srcId="{EC026B67-B67A-4BCA-B5F4-6C29FF4C21C6}" destId="{934A8F00-269B-450B-A88F-66007E63E57A}" srcOrd="0" destOrd="0" presId="urn:microsoft.com/office/officeart/2005/8/layout/default"/>
    <dgm:cxn modelId="{1723789A-7589-4D40-AD79-90C770FE83C7}" type="presOf" srcId="{C2A85C98-BABC-4C3C-A34C-7EEC562B0422}" destId="{8B24B6DC-A027-40DC-8780-DADB8DBA99FA}" srcOrd="0" destOrd="0" presId="urn:microsoft.com/office/officeart/2005/8/layout/default"/>
    <dgm:cxn modelId="{CE511B9B-C048-4608-A3C5-EF8815F782D4}" type="presOf" srcId="{65D6F1CF-8972-4BB7-A553-5EB6F2C57B69}" destId="{F5BB13BE-96F4-4148-BFB1-F4213722407A}" srcOrd="0" destOrd="0" presId="urn:microsoft.com/office/officeart/2005/8/layout/default"/>
    <dgm:cxn modelId="{F98B019C-9154-4836-B9B9-31CD96C5DA44}" srcId="{EC026B67-B67A-4BCA-B5F4-6C29FF4C21C6}" destId="{242356E6-1777-49A8-818B-5011035AF751}" srcOrd="0" destOrd="0" parTransId="{4C395BD9-00D1-437D-B496-01CCB593F8F9}" sibTransId="{AF4DF8D1-EAC1-4137-888E-7C51A01AD860}"/>
    <dgm:cxn modelId="{7CBCBFAB-023F-495D-8D9B-C7C4A15791FB}" type="presOf" srcId="{B9EB6FDD-D18D-4E2F-90B9-B44FC94C1F76}" destId="{88A54DE8-A702-466A-9A2E-A4D21DE8353F}" srcOrd="0" destOrd="0" presId="urn:microsoft.com/office/officeart/2005/8/layout/default"/>
    <dgm:cxn modelId="{321647B9-6F72-4883-B628-F282A014A4C6}" type="presOf" srcId="{0F9B02E5-F0A4-4A2E-9556-A7048D99CDC5}" destId="{817AB4D0-470F-4FC9-A90A-9488BBAAED9D}" srcOrd="0" destOrd="0" presId="urn:microsoft.com/office/officeart/2005/8/layout/default"/>
    <dgm:cxn modelId="{ACCD1CC8-1006-4A94-BD9D-7A460F389AFE}" type="presOf" srcId="{AD8ECE44-DE6C-4FD9-80D6-716E896C07BA}" destId="{F5907D9C-667E-4336-8565-59591C23C157}" srcOrd="0" destOrd="0" presId="urn:microsoft.com/office/officeart/2005/8/layout/default"/>
    <dgm:cxn modelId="{BC28AFC9-B061-4313-852F-0A4C09B8873D}" srcId="{EC026B67-B67A-4BCA-B5F4-6C29FF4C21C6}" destId="{AD8ECE44-DE6C-4FD9-80D6-716E896C07BA}" srcOrd="5" destOrd="0" parTransId="{EF3BD068-275B-4664-96E0-299A63F3C6C8}" sibTransId="{0DABBFFC-844A-4FED-9B9B-03765A8350E5}"/>
    <dgm:cxn modelId="{B0FC33E3-B9B1-4742-9CD6-9EE6943C31AE}" srcId="{EC026B67-B67A-4BCA-B5F4-6C29FF4C21C6}" destId="{D22303F3-A1EF-44D4-9AB1-6A32FC0874E6}" srcOrd="6" destOrd="0" parTransId="{63B68C81-A631-41E1-B288-2E1075CC5E31}" sibTransId="{086F5498-C893-4C6B-A50F-15FA15DDC28B}"/>
    <dgm:cxn modelId="{07140BF7-CA78-4F5E-9B3D-4D706DE6C396}" srcId="{EC026B67-B67A-4BCA-B5F4-6C29FF4C21C6}" destId="{DCBA8EB2-0D44-4381-B1AF-95A5418B5705}" srcOrd="2" destOrd="0" parTransId="{8BAB1F48-4E5A-44FF-8976-E4C94A0D3F2A}" sibTransId="{228F8047-199F-4790-91B2-1316B445FBBB}"/>
    <dgm:cxn modelId="{DE58CE78-201C-4A66-AA5C-4A095F8C7C3D}" type="presParOf" srcId="{934A8F00-269B-450B-A88F-66007E63E57A}" destId="{036FA82A-6A35-4187-BB14-15E18BE153B1}" srcOrd="0" destOrd="0" presId="urn:microsoft.com/office/officeart/2005/8/layout/default"/>
    <dgm:cxn modelId="{B0BBDA7C-6EB2-4C46-AB0D-9486A3D8E399}" type="presParOf" srcId="{934A8F00-269B-450B-A88F-66007E63E57A}" destId="{1E9B3722-0D12-43C1-90E5-E2E82CB99FC6}" srcOrd="1" destOrd="0" presId="urn:microsoft.com/office/officeart/2005/8/layout/default"/>
    <dgm:cxn modelId="{427280D0-0316-446F-8EB4-8AB0F2FCE6B9}" type="presParOf" srcId="{934A8F00-269B-450B-A88F-66007E63E57A}" destId="{45776842-7679-4784-924F-8869B6534B4F}" srcOrd="2" destOrd="0" presId="urn:microsoft.com/office/officeart/2005/8/layout/default"/>
    <dgm:cxn modelId="{31056F30-8C15-430C-B935-1CB98D7A7493}" type="presParOf" srcId="{934A8F00-269B-450B-A88F-66007E63E57A}" destId="{F0106B5D-6823-4C5D-B450-45F1E90B2EAF}" srcOrd="3" destOrd="0" presId="urn:microsoft.com/office/officeart/2005/8/layout/default"/>
    <dgm:cxn modelId="{982B9843-E111-4863-8CC5-B5046B9C9C3E}" type="presParOf" srcId="{934A8F00-269B-450B-A88F-66007E63E57A}" destId="{ADC5D2F4-2240-4AD1-BD58-06F20CACE917}" srcOrd="4" destOrd="0" presId="urn:microsoft.com/office/officeart/2005/8/layout/default"/>
    <dgm:cxn modelId="{24A46FFF-C225-4B30-9ECF-4488D40028B7}" type="presParOf" srcId="{934A8F00-269B-450B-A88F-66007E63E57A}" destId="{74BCE206-895A-4F71-9561-2EF0F96E1AC5}" srcOrd="5" destOrd="0" presId="urn:microsoft.com/office/officeart/2005/8/layout/default"/>
    <dgm:cxn modelId="{FDE327B5-A0BC-43EF-ADB2-CFC1145F6B74}" type="presParOf" srcId="{934A8F00-269B-450B-A88F-66007E63E57A}" destId="{88A54DE8-A702-466A-9A2E-A4D21DE8353F}" srcOrd="6" destOrd="0" presId="urn:microsoft.com/office/officeart/2005/8/layout/default"/>
    <dgm:cxn modelId="{6C48785B-20DB-4D52-8E6A-E2FDD61020B4}" type="presParOf" srcId="{934A8F00-269B-450B-A88F-66007E63E57A}" destId="{D5A73C49-510B-47D3-956C-6A9F153C4B7F}" srcOrd="7" destOrd="0" presId="urn:microsoft.com/office/officeart/2005/8/layout/default"/>
    <dgm:cxn modelId="{F12420BD-10F1-4F9D-837E-25C87FE4F4D0}" type="presParOf" srcId="{934A8F00-269B-450B-A88F-66007E63E57A}" destId="{8B24B6DC-A027-40DC-8780-DADB8DBA99FA}" srcOrd="8" destOrd="0" presId="urn:microsoft.com/office/officeart/2005/8/layout/default"/>
    <dgm:cxn modelId="{82CBBC6C-87C4-4318-BEF9-AFFFC5D21353}" type="presParOf" srcId="{934A8F00-269B-450B-A88F-66007E63E57A}" destId="{D88B7617-EC2E-4306-82F6-13191B416AE5}" srcOrd="9" destOrd="0" presId="urn:microsoft.com/office/officeart/2005/8/layout/default"/>
    <dgm:cxn modelId="{C1333999-70B3-4F96-96E8-CC341CC8A6C6}" type="presParOf" srcId="{934A8F00-269B-450B-A88F-66007E63E57A}" destId="{F5907D9C-667E-4336-8565-59591C23C157}" srcOrd="10" destOrd="0" presId="urn:microsoft.com/office/officeart/2005/8/layout/default"/>
    <dgm:cxn modelId="{B06A1604-B20C-494A-9142-F7D2957A9DEB}" type="presParOf" srcId="{934A8F00-269B-450B-A88F-66007E63E57A}" destId="{23936D87-6BA7-406C-9963-EE24C754B5B3}" srcOrd="11" destOrd="0" presId="urn:microsoft.com/office/officeart/2005/8/layout/default"/>
    <dgm:cxn modelId="{3B851485-A931-45E8-86F3-48EFA3BBB25E}" type="presParOf" srcId="{934A8F00-269B-450B-A88F-66007E63E57A}" destId="{3B501945-5AAC-4B4E-9F6F-83E41A9C4929}" srcOrd="12" destOrd="0" presId="urn:microsoft.com/office/officeart/2005/8/layout/default"/>
    <dgm:cxn modelId="{55575F9E-0E3A-42F2-B127-60CD4ACC9169}" type="presParOf" srcId="{934A8F00-269B-450B-A88F-66007E63E57A}" destId="{A546AF20-5FCB-47C1-9ADB-8D41A82C071D}" srcOrd="13" destOrd="0" presId="urn:microsoft.com/office/officeart/2005/8/layout/default"/>
    <dgm:cxn modelId="{15131FF4-9B9E-4CBF-BCEB-61ABA9752ED9}" type="presParOf" srcId="{934A8F00-269B-450B-A88F-66007E63E57A}" destId="{817AB4D0-470F-4FC9-A90A-9488BBAAED9D}" srcOrd="14" destOrd="0" presId="urn:microsoft.com/office/officeart/2005/8/layout/default"/>
    <dgm:cxn modelId="{0587E9C9-D17D-45AE-ABFC-7C395C98DCE0}" type="presParOf" srcId="{934A8F00-269B-450B-A88F-66007E63E57A}" destId="{1583E98D-0B5A-4E6A-8D42-C7749AA770E5}" srcOrd="15" destOrd="0" presId="urn:microsoft.com/office/officeart/2005/8/layout/default"/>
    <dgm:cxn modelId="{AD2A0266-46F9-498B-8E95-73DFB5C80002}" type="presParOf" srcId="{934A8F00-269B-450B-A88F-66007E63E57A}" destId="{F5BB13BE-96F4-4148-BFB1-F4213722407A}" srcOrd="16" destOrd="0" presId="urn:microsoft.com/office/officeart/2005/8/layout/default"/>
    <dgm:cxn modelId="{135FD09B-3036-4BC8-B1FD-899CA13FE16E}" type="presParOf" srcId="{934A8F00-269B-450B-A88F-66007E63E57A}" destId="{1507CFD6-FE1C-4839-AAA5-1407DB8B87C6}" srcOrd="17" destOrd="0" presId="urn:microsoft.com/office/officeart/2005/8/layout/default"/>
    <dgm:cxn modelId="{0FDF5704-BBF7-484E-A71F-4E531AF61E0E}" type="presParOf" srcId="{934A8F00-269B-450B-A88F-66007E63E57A}" destId="{9E830424-9209-4CCD-97F8-EF03D5F4769A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FCBAB4-ABCA-4A5C-B6BF-D3132F8533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AB7228-F754-4DE1-AA99-2BD5DC951D19}">
      <dgm:prSet/>
      <dgm:spPr/>
      <dgm:t>
        <a:bodyPr/>
        <a:lstStyle/>
        <a:p>
          <a:pPr algn="ctr"/>
          <a:r>
            <a:rPr lang="en-AU" dirty="0"/>
            <a:t>PEOPLE</a:t>
          </a:r>
          <a:endParaRPr lang="en-US" dirty="0"/>
        </a:p>
      </dgm:t>
    </dgm:pt>
    <dgm:pt modelId="{7D1A0599-F9C9-48EB-8861-9C29A8DDD3D0}" type="parTrans" cxnId="{D1BED650-0E18-4216-AA8E-1C612DDE4219}">
      <dgm:prSet/>
      <dgm:spPr/>
      <dgm:t>
        <a:bodyPr/>
        <a:lstStyle/>
        <a:p>
          <a:endParaRPr lang="en-US"/>
        </a:p>
      </dgm:t>
    </dgm:pt>
    <dgm:pt modelId="{0664A953-CC53-47A7-8DBB-F6242736190E}" type="sibTrans" cxnId="{D1BED650-0E18-4216-AA8E-1C612DDE4219}">
      <dgm:prSet/>
      <dgm:spPr/>
      <dgm:t>
        <a:bodyPr/>
        <a:lstStyle/>
        <a:p>
          <a:endParaRPr lang="en-US"/>
        </a:p>
      </dgm:t>
    </dgm:pt>
    <dgm:pt modelId="{D1781FEA-8285-488B-80A2-62E10AA8E88B}">
      <dgm:prSet/>
      <dgm:spPr/>
      <dgm:t>
        <a:bodyPr/>
        <a:lstStyle/>
        <a:p>
          <a:r>
            <a:rPr lang="en-AU" dirty="0"/>
            <a:t>Staff with no security training/awareness</a:t>
          </a:r>
          <a:endParaRPr lang="en-US" dirty="0"/>
        </a:p>
      </dgm:t>
    </dgm:pt>
    <dgm:pt modelId="{466C4B14-BDEB-4F1D-8187-F9811E243EB4}" type="parTrans" cxnId="{57357F8C-2417-4E88-9A0C-A5E635792B18}">
      <dgm:prSet/>
      <dgm:spPr/>
      <dgm:t>
        <a:bodyPr/>
        <a:lstStyle/>
        <a:p>
          <a:endParaRPr lang="en-US"/>
        </a:p>
      </dgm:t>
    </dgm:pt>
    <dgm:pt modelId="{C1B4FB12-1874-4ED5-A76C-F5F73AD8CA7C}" type="sibTrans" cxnId="{57357F8C-2417-4E88-9A0C-A5E635792B18}">
      <dgm:prSet/>
      <dgm:spPr/>
      <dgm:t>
        <a:bodyPr/>
        <a:lstStyle/>
        <a:p>
          <a:endParaRPr lang="en-US"/>
        </a:p>
      </dgm:t>
    </dgm:pt>
    <dgm:pt modelId="{62F06BDA-E17C-4B1B-A26B-402F25789DF8}">
      <dgm:prSet/>
      <dgm:spPr/>
      <dgm:t>
        <a:bodyPr/>
        <a:lstStyle/>
        <a:p>
          <a:r>
            <a:rPr lang="en-AU" dirty="0"/>
            <a:t>Opening files without scanning for viruses first</a:t>
          </a:r>
          <a:endParaRPr lang="en-US" dirty="0"/>
        </a:p>
      </dgm:t>
    </dgm:pt>
    <dgm:pt modelId="{BF19363E-52DC-482C-A8A1-099F54538ADA}" type="parTrans" cxnId="{0027B561-209D-436A-867D-72DCAEC381CB}">
      <dgm:prSet/>
      <dgm:spPr/>
      <dgm:t>
        <a:bodyPr/>
        <a:lstStyle/>
        <a:p>
          <a:endParaRPr lang="en-US"/>
        </a:p>
      </dgm:t>
    </dgm:pt>
    <dgm:pt modelId="{FD44A8E3-F41E-4CEC-A6F2-CCE4D0139565}" type="sibTrans" cxnId="{0027B561-209D-436A-867D-72DCAEC381CB}">
      <dgm:prSet/>
      <dgm:spPr/>
      <dgm:t>
        <a:bodyPr/>
        <a:lstStyle/>
        <a:p>
          <a:endParaRPr lang="en-US"/>
        </a:p>
      </dgm:t>
    </dgm:pt>
    <dgm:pt modelId="{CAD77739-88F3-4CAE-88D4-9F50EB7CA06B}">
      <dgm:prSet/>
      <dgm:spPr/>
      <dgm:t>
        <a:bodyPr/>
        <a:lstStyle/>
        <a:p>
          <a:r>
            <a:rPr lang="en-AU" dirty="0"/>
            <a:t>Staff with no restriction access for opening email attachments (Principle of least privilege)</a:t>
          </a:r>
          <a:endParaRPr lang="en-US" dirty="0"/>
        </a:p>
      </dgm:t>
    </dgm:pt>
    <dgm:pt modelId="{8BC1A885-8996-4D98-A83C-8AC176DC95B2}" type="parTrans" cxnId="{0C89E8A3-26BC-4E57-943D-6C4D9705B98C}">
      <dgm:prSet/>
      <dgm:spPr/>
      <dgm:t>
        <a:bodyPr/>
        <a:lstStyle/>
        <a:p>
          <a:endParaRPr lang="en-US"/>
        </a:p>
      </dgm:t>
    </dgm:pt>
    <dgm:pt modelId="{C7D5EE55-D665-4A37-8EB4-351B9791532B}" type="sibTrans" cxnId="{0C89E8A3-26BC-4E57-943D-6C4D9705B98C}">
      <dgm:prSet/>
      <dgm:spPr/>
      <dgm:t>
        <a:bodyPr/>
        <a:lstStyle/>
        <a:p>
          <a:endParaRPr lang="en-US"/>
        </a:p>
      </dgm:t>
    </dgm:pt>
    <dgm:pt modelId="{5BA08EB3-D6EB-44E4-8725-DF2A8F8FB9F0}">
      <dgm:prSet/>
      <dgm:spPr/>
      <dgm:t>
        <a:bodyPr/>
        <a:lstStyle/>
        <a:p>
          <a:r>
            <a:rPr lang="en-AU" dirty="0"/>
            <a:t>Minimal staff operation on day of attack (Ramadan holiday)</a:t>
          </a:r>
          <a:endParaRPr lang="en-US" dirty="0"/>
        </a:p>
      </dgm:t>
    </dgm:pt>
    <dgm:pt modelId="{FF865A38-36FD-444E-A817-84433337B48B}" type="parTrans" cxnId="{50DEB539-8DB0-4D63-86C9-8B6436304F41}">
      <dgm:prSet/>
      <dgm:spPr/>
      <dgm:t>
        <a:bodyPr/>
        <a:lstStyle/>
        <a:p>
          <a:endParaRPr lang="en-US"/>
        </a:p>
      </dgm:t>
    </dgm:pt>
    <dgm:pt modelId="{CBAB9BD4-27D4-43A3-A6BD-1DB3D595C579}" type="sibTrans" cxnId="{50DEB539-8DB0-4D63-86C9-8B6436304F41}">
      <dgm:prSet/>
      <dgm:spPr/>
      <dgm:t>
        <a:bodyPr/>
        <a:lstStyle/>
        <a:p>
          <a:endParaRPr lang="en-US"/>
        </a:p>
      </dgm:t>
    </dgm:pt>
    <dgm:pt modelId="{EAD8CC2C-8663-4DEE-93E9-127D0E974967}">
      <dgm:prSet/>
      <dgm:spPr/>
      <dgm:t>
        <a:bodyPr/>
        <a:lstStyle/>
        <a:p>
          <a:pPr algn="ctr"/>
          <a:r>
            <a:rPr lang="en-AU" dirty="0"/>
            <a:t>PROCESS</a:t>
          </a:r>
          <a:endParaRPr lang="en-US" dirty="0"/>
        </a:p>
      </dgm:t>
    </dgm:pt>
    <dgm:pt modelId="{41A048E0-A2D9-4D92-8949-4BA16A6BC67A}" type="parTrans" cxnId="{2C4BDB18-1A0F-4618-B34E-7A6E6D49F365}">
      <dgm:prSet/>
      <dgm:spPr/>
      <dgm:t>
        <a:bodyPr/>
        <a:lstStyle/>
        <a:p>
          <a:endParaRPr lang="en-US"/>
        </a:p>
      </dgm:t>
    </dgm:pt>
    <dgm:pt modelId="{B00A2BB8-65AE-42CA-8D48-9E792DDDCDE1}" type="sibTrans" cxnId="{2C4BDB18-1A0F-4618-B34E-7A6E6D49F365}">
      <dgm:prSet/>
      <dgm:spPr/>
      <dgm:t>
        <a:bodyPr/>
        <a:lstStyle/>
        <a:p>
          <a:endParaRPr lang="en-US"/>
        </a:p>
      </dgm:t>
    </dgm:pt>
    <dgm:pt modelId="{4C0E9495-FA9E-4694-98D8-AD59EAE00D13}">
      <dgm:prSet/>
      <dgm:spPr/>
      <dgm:t>
        <a:bodyPr/>
        <a:lstStyle/>
        <a:p>
          <a:r>
            <a:rPr lang="en-AU" dirty="0"/>
            <a:t>No spam filtering on systems</a:t>
          </a:r>
          <a:endParaRPr lang="en-US" dirty="0"/>
        </a:p>
      </dgm:t>
    </dgm:pt>
    <dgm:pt modelId="{9E6221DE-EA5F-4F6A-ABF3-0925E8537170}" type="parTrans" cxnId="{E7D3931F-3126-47C2-A2A4-DC8526588097}">
      <dgm:prSet/>
      <dgm:spPr/>
      <dgm:t>
        <a:bodyPr/>
        <a:lstStyle/>
        <a:p>
          <a:endParaRPr lang="en-US"/>
        </a:p>
      </dgm:t>
    </dgm:pt>
    <dgm:pt modelId="{FA6C4872-4AE9-4599-8342-DB9CEB58D3F3}" type="sibTrans" cxnId="{E7D3931F-3126-47C2-A2A4-DC8526588097}">
      <dgm:prSet/>
      <dgm:spPr/>
      <dgm:t>
        <a:bodyPr/>
        <a:lstStyle/>
        <a:p>
          <a:endParaRPr lang="en-US"/>
        </a:p>
      </dgm:t>
    </dgm:pt>
    <dgm:pt modelId="{0C85F7D0-8865-4D5C-9A5A-56518BF9E4B7}">
      <dgm:prSet/>
      <dgm:spPr/>
      <dgm:t>
        <a:bodyPr/>
        <a:lstStyle/>
        <a:p>
          <a:r>
            <a:rPr lang="en-AU" dirty="0"/>
            <a:t>No auto scan of file attachments in emails once opened</a:t>
          </a:r>
          <a:endParaRPr lang="en-US" dirty="0"/>
        </a:p>
      </dgm:t>
    </dgm:pt>
    <dgm:pt modelId="{23DA605B-09AA-4FE6-97C2-454869085EEF}" type="parTrans" cxnId="{FE03D91D-2C3E-47AD-B246-D9BA111056DF}">
      <dgm:prSet/>
      <dgm:spPr/>
      <dgm:t>
        <a:bodyPr/>
        <a:lstStyle/>
        <a:p>
          <a:endParaRPr lang="en-US"/>
        </a:p>
      </dgm:t>
    </dgm:pt>
    <dgm:pt modelId="{6D7F37EE-115F-4B4E-8CF5-01D9B4690B0E}" type="sibTrans" cxnId="{FE03D91D-2C3E-47AD-B246-D9BA111056DF}">
      <dgm:prSet/>
      <dgm:spPr/>
      <dgm:t>
        <a:bodyPr/>
        <a:lstStyle/>
        <a:p>
          <a:endParaRPr lang="en-US"/>
        </a:p>
      </dgm:t>
    </dgm:pt>
    <dgm:pt modelId="{866AF633-75D8-4FAF-A18D-458A5DF88A7D}">
      <dgm:prSet/>
      <dgm:spPr/>
      <dgm:t>
        <a:bodyPr/>
        <a:lstStyle/>
        <a:p>
          <a:endParaRPr lang="en-US" dirty="0"/>
        </a:p>
      </dgm:t>
    </dgm:pt>
    <dgm:pt modelId="{B6A845E0-5C9C-4F53-82D1-1973E9A26527}" type="parTrans" cxnId="{3D552914-E5A8-454D-81D7-3ABB27A1C16C}">
      <dgm:prSet/>
      <dgm:spPr/>
      <dgm:t>
        <a:bodyPr/>
        <a:lstStyle/>
        <a:p>
          <a:endParaRPr lang="en-AU"/>
        </a:p>
      </dgm:t>
    </dgm:pt>
    <dgm:pt modelId="{60140243-B8B0-4C10-9358-8500B32F917C}" type="sibTrans" cxnId="{3D552914-E5A8-454D-81D7-3ABB27A1C16C}">
      <dgm:prSet/>
      <dgm:spPr/>
      <dgm:t>
        <a:bodyPr/>
        <a:lstStyle/>
        <a:p>
          <a:endParaRPr lang="en-AU"/>
        </a:p>
      </dgm:t>
    </dgm:pt>
    <dgm:pt modelId="{068E84EC-7575-4D43-9D2C-1457FDE930E5}">
      <dgm:prSet/>
      <dgm:spPr/>
      <dgm:t>
        <a:bodyPr/>
        <a:lstStyle/>
        <a:p>
          <a:endParaRPr lang="en-US" dirty="0"/>
        </a:p>
      </dgm:t>
    </dgm:pt>
    <dgm:pt modelId="{AB0BBFF3-5842-453E-97D7-137CF4D06370}" type="parTrans" cxnId="{899753B4-0AA2-4856-8360-19A1A2752442}">
      <dgm:prSet/>
      <dgm:spPr/>
      <dgm:t>
        <a:bodyPr/>
        <a:lstStyle/>
        <a:p>
          <a:endParaRPr lang="en-AU"/>
        </a:p>
      </dgm:t>
    </dgm:pt>
    <dgm:pt modelId="{18A13E42-2530-40BA-8D2E-F85260296B50}" type="sibTrans" cxnId="{899753B4-0AA2-4856-8360-19A1A2752442}">
      <dgm:prSet/>
      <dgm:spPr/>
      <dgm:t>
        <a:bodyPr/>
        <a:lstStyle/>
        <a:p>
          <a:endParaRPr lang="en-AU"/>
        </a:p>
      </dgm:t>
    </dgm:pt>
    <dgm:pt modelId="{6C0972ED-3ADC-468B-999B-70B478FA5646}">
      <dgm:prSet/>
      <dgm:spPr/>
      <dgm:t>
        <a:bodyPr/>
        <a:lstStyle/>
        <a:p>
          <a:r>
            <a:rPr lang="en-US" dirty="0"/>
            <a:t>No contingency plan/Disaster Recovery Plan</a:t>
          </a:r>
        </a:p>
      </dgm:t>
    </dgm:pt>
    <dgm:pt modelId="{EF342D7E-343D-4EA0-8E4E-70634A862AF9}" type="parTrans" cxnId="{009FA792-4C85-4638-91C4-C1011D26E53D}">
      <dgm:prSet/>
      <dgm:spPr/>
      <dgm:t>
        <a:bodyPr/>
        <a:lstStyle/>
        <a:p>
          <a:endParaRPr lang="en-AU"/>
        </a:p>
      </dgm:t>
    </dgm:pt>
    <dgm:pt modelId="{454B0704-1D7F-4B45-AA42-74D28241A642}" type="sibTrans" cxnId="{009FA792-4C85-4638-91C4-C1011D26E53D}">
      <dgm:prSet/>
      <dgm:spPr/>
      <dgm:t>
        <a:bodyPr/>
        <a:lstStyle/>
        <a:p>
          <a:endParaRPr lang="en-AU"/>
        </a:p>
      </dgm:t>
    </dgm:pt>
    <dgm:pt modelId="{49464315-EE5D-4754-A2CC-4E65A554E83F}" type="pres">
      <dgm:prSet presAssocID="{C9FCBAB4-ABCA-4A5C-B6BF-D3132F853307}" presName="linear" presStyleCnt="0">
        <dgm:presLayoutVars>
          <dgm:animLvl val="lvl"/>
          <dgm:resizeHandles val="exact"/>
        </dgm:presLayoutVars>
      </dgm:prSet>
      <dgm:spPr/>
    </dgm:pt>
    <dgm:pt modelId="{0010AA6C-E40A-4F91-89A2-D94B4010088E}" type="pres">
      <dgm:prSet presAssocID="{BDAB7228-F754-4DE1-AA99-2BD5DC951D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18363F-B291-42CE-83FD-11AF2C421239}" type="pres">
      <dgm:prSet presAssocID="{BDAB7228-F754-4DE1-AA99-2BD5DC951D19}" presName="childText" presStyleLbl="revTx" presStyleIdx="0" presStyleCnt="2">
        <dgm:presLayoutVars>
          <dgm:bulletEnabled val="1"/>
        </dgm:presLayoutVars>
      </dgm:prSet>
      <dgm:spPr/>
    </dgm:pt>
    <dgm:pt modelId="{E8943097-779D-45D1-AA60-DFEFCEEA5A5C}" type="pres">
      <dgm:prSet presAssocID="{EAD8CC2C-8663-4DEE-93E9-127D0E974967}" presName="parentText" presStyleLbl="node1" presStyleIdx="1" presStyleCnt="2" custLinFactNeighborX="219" custLinFactNeighborY="15742">
        <dgm:presLayoutVars>
          <dgm:chMax val="0"/>
          <dgm:bulletEnabled val="1"/>
        </dgm:presLayoutVars>
      </dgm:prSet>
      <dgm:spPr/>
    </dgm:pt>
    <dgm:pt modelId="{88309FA3-43EE-4323-8687-72A7470F07FC}" type="pres">
      <dgm:prSet presAssocID="{EAD8CC2C-8663-4DEE-93E9-127D0E97496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C3D0C0D-34B0-440E-A6AA-D99B7086B541}" type="presOf" srcId="{068E84EC-7575-4D43-9D2C-1457FDE930E5}" destId="{7918363F-B291-42CE-83FD-11AF2C421239}" srcOrd="0" destOrd="0" presId="urn:microsoft.com/office/officeart/2005/8/layout/vList2"/>
    <dgm:cxn modelId="{3D552914-E5A8-454D-81D7-3ABB27A1C16C}" srcId="{EAD8CC2C-8663-4DEE-93E9-127D0E974967}" destId="{866AF633-75D8-4FAF-A18D-458A5DF88A7D}" srcOrd="0" destOrd="0" parTransId="{B6A845E0-5C9C-4F53-82D1-1973E9A26527}" sibTransId="{60140243-B8B0-4C10-9358-8500B32F917C}"/>
    <dgm:cxn modelId="{2C4BDB18-1A0F-4618-B34E-7A6E6D49F365}" srcId="{C9FCBAB4-ABCA-4A5C-B6BF-D3132F853307}" destId="{EAD8CC2C-8663-4DEE-93E9-127D0E974967}" srcOrd="1" destOrd="0" parTransId="{41A048E0-A2D9-4D92-8949-4BA16A6BC67A}" sibTransId="{B00A2BB8-65AE-42CA-8D48-9E792DDDCDE1}"/>
    <dgm:cxn modelId="{FE03D91D-2C3E-47AD-B246-D9BA111056DF}" srcId="{EAD8CC2C-8663-4DEE-93E9-127D0E974967}" destId="{0C85F7D0-8865-4D5C-9A5A-56518BF9E4B7}" srcOrd="2" destOrd="0" parTransId="{23DA605B-09AA-4FE6-97C2-454869085EEF}" sibTransId="{6D7F37EE-115F-4B4E-8CF5-01D9B4690B0E}"/>
    <dgm:cxn modelId="{E7D3931F-3126-47C2-A2A4-DC8526588097}" srcId="{EAD8CC2C-8663-4DEE-93E9-127D0E974967}" destId="{4C0E9495-FA9E-4694-98D8-AD59EAE00D13}" srcOrd="1" destOrd="0" parTransId="{9E6221DE-EA5F-4F6A-ABF3-0925E8537170}" sibTransId="{FA6C4872-4AE9-4599-8342-DB9CEB58D3F3}"/>
    <dgm:cxn modelId="{19BBC638-7681-4FF8-B39C-ED2F20AFFE38}" type="presOf" srcId="{4C0E9495-FA9E-4694-98D8-AD59EAE00D13}" destId="{88309FA3-43EE-4323-8687-72A7470F07FC}" srcOrd="0" destOrd="1" presId="urn:microsoft.com/office/officeart/2005/8/layout/vList2"/>
    <dgm:cxn modelId="{50DEB539-8DB0-4D63-86C9-8B6436304F41}" srcId="{BDAB7228-F754-4DE1-AA99-2BD5DC951D19}" destId="{5BA08EB3-D6EB-44E4-8725-DF2A8F8FB9F0}" srcOrd="4" destOrd="0" parTransId="{FF865A38-36FD-444E-A817-84433337B48B}" sibTransId="{CBAB9BD4-27D4-43A3-A6BD-1DB3D595C579}"/>
    <dgm:cxn modelId="{8783E33D-0519-4857-9453-2BC4BAF25299}" type="presOf" srcId="{CAD77739-88F3-4CAE-88D4-9F50EB7CA06B}" destId="{7918363F-B291-42CE-83FD-11AF2C421239}" srcOrd="0" destOrd="3" presId="urn:microsoft.com/office/officeart/2005/8/layout/vList2"/>
    <dgm:cxn modelId="{CE11ED5D-4CF3-475D-8FBB-8BEE2E510BC0}" type="presOf" srcId="{6C0972ED-3ADC-468B-999B-70B478FA5646}" destId="{88309FA3-43EE-4323-8687-72A7470F07FC}" srcOrd="0" destOrd="3" presId="urn:microsoft.com/office/officeart/2005/8/layout/vList2"/>
    <dgm:cxn modelId="{74711341-9CFF-47F7-88FE-83C03F69A1C1}" type="presOf" srcId="{0C85F7D0-8865-4D5C-9A5A-56518BF9E4B7}" destId="{88309FA3-43EE-4323-8687-72A7470F07FC}" srcOrd="0" destOrd="2" presId="urn:microsoft.com/office/officeart/2005/8/layout/vList2"/>
    <dgm:cxn modelId="{0027B561-209D-436A-867D-72DCAEC381CB}" srcId="{BDAB7228-F754-4DE1-AA99-2BD5DC951D19}" destId="{62F06BDA-E17C-4B1B-A26B-402F25789DF8}" srcOrd="2" destOrd="0" parTransId="{BF19363E-52DC-482C-A8A1-099F54538ADA}" sibTransId="{FD44A8E3-F41E-4CEC-A6F2-CCE4D0139565}"/>
    <dgm:cxn modelId="{7806CD44-352E-4BDF-B142-40A882635F15}" type="presOf" srcId="{D1781FEA-8285-488B-80A2-62E10AA8E88B}" destId="{7918363F-B291-42CE-83FD-11AF2C421239}" srcOrd="0" destOrd="1" presId="urn:microsoft.com/office/officeart/2005/8/layout/vList2"/>
    <dgm:cxn modelId="{6002E646-794E-433E-9079-4850048987F8}" type="presOf" srcId="{BDAB7228-F754-4DE1-AA99-2BD5DC951D19}" destId="{0010AA6C-E40A-4F91-89A2-D94B4010088E}" srcOrd="0" destOrd="0" presId="urn:microsoft.com/office/officeart/2005/8/layout/vList2"/>
    <dgm:cxn modelId="{D1BED650-0E18-4216-AA8E-1C612DDE4219}" srcId="{C9FCBAB4-ABCA-4A5C-B6BF-D3132F853307}" destId="{BDAB7228-F754-4DE1-AA99-2BD5DC951D19}" srcOrd="0" destOrd="0" parTransId="{7D1A0599-F9C9-48EB-8861-9C29A8DDD3D0}" sibTransId="{0664A953-CC53-47A7-8DBB-F6242736190E}"/>
    <dgm:cxn modelId="{81DF2352-9B40-43E3-A78B-EB62670532D7}" type="presOf" srcId="{62F06BDA-E17C-4B1B-A26B-402F25789DF8}" destId="{7918363F-B291-42CE-83FD-11AF2C421239}" srcOrd="0" destOrd="2" presId="urn:microsoft.com/office/officeart/2005/8/layout/vList2"/>
    <dgm:cxn modelId="{57357F8C-2417-4E88-9A0C-A5E635792B18}" srcId="{BDAB7228-F754-4DE1-AA99-2BD5DC951D19}" destId="{D1781FEA-8285-488B-80A2-62E10AA8E88B}" srcOrd="1" destOrd="0" parTransId="{466C4B14-BDEB-4F1D-8187-F9811E243EB4}" sibTransId="{C1B4FB12-1874-4ED5-A76C-F5F73AD8CA7C}"/>
    <dgm:cxn modelId="{009FA792-4C85-4638-91C4-C1011D26E53D}" srcId="{EAD8CC2C-8663-4DEE-93E9-127D0E974967}" destId="{6C0972ED-3ADC-468B-999B-70B478FA5646}" srcOrd="3" destOrd="0" parTransId="{EF342D7E-343D-4EA0-8E4E-70634A862AF9}" sibTransId="{454B0704-1D7F-4B45-AA42-74D28241A642}"/>
    <dgm:cxn modelId="{C956E394-0D80-4C56-AFA5-631B2E73FC5A}" type="presOf" srcId="{C9FCBAB4-ABCA-4A5C-B6BF-D3132F853307}" destId="{49464315-EE5D-4754-A2CC-4E65A554E83F}" srcOrd="0" destOrd="0" presId="urn:microsoft.com/office/officeart/2005/8/layout/vList2"/>
    <dgm:cxn modelId="{2A611298-294B-40BA-A7D9-00FE95810E88}" type="presOf" srcId="{5BA08EB3-D6EB-44E4-8725-DF2A8F8FB9F0}" destId="{7918363F-B291-42CE-83FD-11AF2C421239}" srcOrd="0" destOrd="4" presId="urn:microsoft.com/office/officeart/2005/8/layout/vList2"/>
    <dgm:cxn modelId="{0C89E8A3-26BC-4E57-943D-6C4D9705B98C}" srcId="{BDAB7228-F754-4DE1-AA99-2BD5DC951D19}" destId="{CAD77739-88F3-4CAE-88D4-9F50EB7CA06B}" srcOrd="3" destOrd="0" parTransId="{8BC1A885-8996-4D98-A83C-8AC176DC95B2}" sibTransId="{C7D5EE55-D665-4A37-8EB4-351B9791532B}"/>
    <dgm:cxn modelId="{1B220DB2-4639-41D3-A4C4-C42E47E1BE09}" type="presOf" srcId="{866AF633-75D8-4FAF-A18D-458A5DF88A7D}" destId="{88309FA3-43EE-4323-8687-72A7470F07FC}" srcOrd="0" destOrd="0" presId="urn:microsoft.com/office/officeart/2005/8/layout/vList2"/>
    <dgm:cxn modelId="{899753B4-0AA2-4856-8360-19A1A2752442}" srcId="{BDAB7228-F754-4DE1-AA99-2BD5DC951D19}" destId="{068E84EC-7575-4D43-9D2C-1457FDE930E5}" srcOrd="0" destOrd="0" parTransId="{AB0BBFF3-5842-453E-97D7-137CF4D06370}" sibTransId="{18A13E42-2530-40BA-8D2E-F85260296B50}"/>
    <dgm:cxn modelId="{2C9840F7-EC91-4DCB-BC63-3E6D0EACBEEF}" type="presOf" srcId="{EAD8CC2C-8663-4DEE-93E9-127D0E974967}" destId="{E8943097-779D-45D1-AA60-DFEFCEEA5A5C}" srcOrd="0" destOrd="0" presId="urn:microsoft.com/office/officeart/2005/8/layout/vList2"/>
    <dgm:cxn modelId="{8792E553-F6C5-40B1-B5C9-1F00AEFE773D}" type="presParOf" srcId="{49464315-EE5D-4754-A2CC-4E65A554E83F}" destId="{0010AA6C-E40A-4F91-89A2-D94B4010088E}" srcOrd="0" destOrd="0" presId="urn:microsoft.com/office/officeart/2005/8/layout/vList2"/>
    <dgm:cxn modelId="{849A7779-462B-42DB-9FA8-1A16499CE1D1}" type="presParOf" srcId="{49464315-EE5D-4754-A2CC-4E65A554E83F}" destId="{7918363F-B291-42CE-83FD-11AF2C421239}" srcOrd="1" destOrd="0" presId="urn:microsoft.com/office/officeart/2005/8/layout/vList2"/>
    <dgm:cxn modelId="{4B1E045D-63A0-4823-9FB8-7173C828BE26}" type="presParOf" srcId="{49464315-EE5D-4754-A2CC-4E65A554E83F}" destId="{E8943097-779D-45D1-AA60-DFEFCEEA5A5C}" srcOrd="2" destOrd="0" presId="urn:microsoft.com/office/officeart/2005/8/layout/vList2"/>
    <dgm:cxn modelId="{48EFCA40-2006-43FE-B3CF-A0752D537A3B}" type="presParOf" srcId="{49464315-EE5D-4754-A2CC-4E65A554E83F}" destId="{88309FA3-43EE-4323-8687-72A7470F07F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3B8A41-2A51-4580-8361-A48D8891A0D3}">
      <dsp:nvSpPr>
        <dsp:cNvPr id="0" name=""/>
        <dsp:cNvSpPr/>
      </dsp:nvSpPr>
      <dsp:spPr>
        <a:xfrm>
          <a:off x="0" y="609916"/>
          <a:ext cx="6190459" cy="4773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One of the world’s largest oil companies, Saudi Aramco was subject to a cyber breach on August 15, 2012.</a:t>
          </a:r>
          <a:endParaRPr lang="en-US" sz="1200" kern="1200" dirty="0"/>
        </a:p>
      </dsp:txBody>
      <dsp:txXfrm>
        <a:off x="23303" y="633219"/>
        <a:ext cx="6143853" cy="430753"/>
      </dsp:txXfrm>
    </dsp:sp>
    <dsp:sp modelId="{8956733C-170C-405D-B444-78E53F58A91E}">
      <dsp:nvSpPr>
        <dsp:cNvPr id="0" name=""/>
        <dsp:cNvSpPr/>
      </dsp:nvSpPr>
      <dsp:spPr>
        <a:xfrm>
          <a:off x="0" y="1121836"/>
          <a:ext cx="6190459" cy="477359"/>
        </a:xfrm>
        <a:prstGeom prst="roundRect">
          <a:avLst/>
        </a:prstGeom>
        <a:solidFill>
          <a:schemeClr val="accent2">
            <a:hueOff val="-1459072"/>
            <a:satOff val="-1317"/>
            <a:lumOff val="-29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A group calling themselves the “Cutting Sword of Justice” claimed responsibility, as an apparent retaliation for “widespread crimes against humanity”.</a:t>
          </a:r>
          <a:endParaRPr lang="en-US" sz="1200" kern="1200" dirty="0"/>
        </a:p>
      </dsp:txBody>
      <dsp:txXfrm>
        <a:off x="23303" y="1145139"/>
        <a:ext cx="6143853" cy="430753"/>
      </dsp:txXfrm>
    </dsp:sp>
    <dsp:sp modelId="{301918A8-5980-474A-8604-271020B7B451}">
      <dsp:nvSpPr>
        <dsp:cNvPr id="0" name=""/>
        <dsp:cNvSpPr/>
      </dsp:nvSpPr>
      <dsp:spPr>
        <a:xfrm>
          <a:off x="0" y="1633756"/>
          <a:ext cx="6190459" cy="477359"/>
        </a:xfrm>
        <a:prstGeom prst="roundRect">
          <a:avLst/>
        </a:prstGeom>
        <a:solidFill>
          <a:schemeClr val="accent2">
            <a:hueOff val="-2918144"/>
            <a:satOff val="-2633"/>
            <a:lumOff val="-58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Malware was installed on Aramco’s network after an email containing a malicious file was opened by an employee.</a:t>
          </a:r>
          <a:endParaRPr lang="en-US" sz="1200" kern="1200" dirty="0"/>
        </a:p>
      </dsp:txBody>
      <dsp:txXfrm>
        <a:off x="23303" y="1657059"/>
        <a:ext cx="6143853" cy="430753"/>
      </dsp:txXfrm>
    </dsp:sp>
    <dsp:sp modelId="{320B3996-EF96-498D-BCEE-F5E24337738E}">
      <dsp:nvSpPr>
        <dsp:cNvPr id="0" name=""/>
        <dsp:cNvSpPr/>
      </dsp:nvSpPr>
      <dsp:spPr>
        <a:xfrm>
          <a:off x="0" y="2145676"/>
          <a:ext cx="6190459" cy="477359"/>
        </a:xfrm>
        <a:prstGeom prst="roundRect">
          <a:avLst/>
        </a:prstGeom>
        <a:solidFill>
          <a:schemeClr val="accent2">
            <a:hueOff val="-4377215"/>
            <a:satOff val="-3950"/>
            <a:lumOff val="-88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The Malware, dubbed “Shamoon”, activated itself on a specific date, at a specific time.</a:t>
          </a:r>
          <a:endParaRPr lang="en-US" sz="1200" kern="1200" dirty="0"/>
        </a:p>
      </dsp:txBody>
      <dsp:txXfrm>
        <a:off x="23303" y="2168979"/>
        <a:ext cx="6143853" cy="430753"/>
      </dsp:txXfrm>
    </dsp:sp>
    <dsp:sp modelId="{AB7EEFB7-9C8D-4A7F-BFEA-2C64B0AFFF5B}">
      <dsp:nvSpPr>
        <dsp:cNvPr id="0" name=""/>
        <dsp:cNvSpPr/>
      </dsp:nvSpPr>
      <dsp:spPr>
        <a:xfrm>
          <a:off x="0" y="2657596"/>
          <a:ext cx="6190459" cy="477359"/>
        </a:xfrm>
        <a:prstGeom prst="roundRect">
          <a:avLst/>
        </a:prstGeom>
        <a:solidFill>
          <a:schemeClr val="accent2">
            <a:hueOff val="-5836287"/>
            <a:satOff val="-5267"/>
            <a:lumOff val="-117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When activated (via a dropper) it began wiping files and Master Boot Records (MBR’s) of around 35,000 computers, rendering Aramco’s systems unusable.</a:t>
          </a:r>
          <a:endParaRPr lang="en-US" sz="1200" kern="1200" dirty="0"/>
        </a:p>
      </dsp:txBody>
      <dsp:txXfrm>
        <a:off x="23303" y="2680899"/>
        <a:ext cx="6143853" cy="430753"/>
      </dsp:txXfrm>
    </dsp:sp>
    <dsp:sp modelId="{F4720E4C-EE1F-42CA-9084-67710D6A02F7}">
      <dsp:nvSpPr>
        <dsp:cNvPr id="0" name=""/>
        <dsp:cNvSpPr/>
      </dsp:nvSpPr>
      <dsp:spPr>
        <a:xfrm>
          <a:off x="0" y="3169516"/>
          <a:ext cx="6190459" cy="477359"/>
        </a:xfrm>
        <a:prstGeom prst="roundRect">
          <a:avLst/>
        </a:prstGeom>
        <a:solidFill>
          <a:schemeClr val="accent2">
            <a:hueOff val="-7295359"/>
            <a:satOff val="-6583"/>
            <a:lumOff val="-146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85% of Aramco’s infrastructure was either disabled or unbootable.</a:t>
          </a:r>
          <a:endParaRPr lang="en-US" sz="1200" kern="1200" dirty="0"/>
        </a:p>
      </dsp:txBody>
      <dsp:txXfrm>
        <a:off x="23303" y="3192819"/>
        <a:ext cx="6143853" cy="430753"/>
      </dsp:txXfrm>
    </dsp:sp>
    <dsp:sp modelId="{EB713860-A6B5-414C-BFD5-732F36FC9251}">
      <dsp:nvSpPr>
        <dsp:cNvPr id="0" name=""/>
        <dsp:cNvSpPr/>
      </dsp:nvSpPr>
      <dsp:spPr>
        <a:xfrm>
          <a:off x="0" y="3681436"/>
          <a:ext cx="6190459" cy="477359"/>
        </a:xfrm>
        <a:prstGeom prst="roundRect">
          <a:avLst/>
        </a:prstGeom>
        <a:solidFill>
          <a:schemeClr val="accent2">
            <a:hueOff val="-8754431"/>
            <a:satOff val="-7900"/>
            <a:lumOff val="-176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200" kern="1200" dirty="0"/>
            <a:t>Aramco was unable to sell oil to domestic gas trucks for 17 days.</a:t>
          </a:r>
          <a:endParaRPr lang="en-US" sz="1200" kern="1200" dirty="0"/>
        </a:p>
      </dsp:txBody>
      <dsp:txXfrm>
        <a:off x="23303" y="3704739"/>
        <a:ext cx="6143853" cy="4307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79EF1-0075-4C7B-9D36-39A39632F8FF}">
      <dsp:nvSpPr>
        <dsp:cNvPr id="0" name=""/>
        <dsp:cNvSpPr/>
      </dsp:nvSpPr>
      <dsp:spPr>
        <a:xfrm>
          <a:off x="0" y="0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9822D8-B93F-4CD0-A17D-02359FCD9D34}">
      <dsp:nvSpPr>
        <dsp:cNvPr id="0" name=""/>
        <dsp:cNvSpPr/>
      </dsp:nvSpPr>
      <dsp:spPr>
        <a:xfrm>
          <a:off x="0" y="0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Temporary disabling of Aramco networks</a:t>
          </a:r>
        </a:p>
      </dsp:txBody>
      <dsp:txXfrm>
        <a:off x="0" y="0"/>
        <a:ext cx="5643563" cy="541734"/>
      </dsp:txXfrm>
    </dsp:sp>
    <dsp:sp modelId="{0D233A80-6386-4BD7-B5DA-BE8F6A9D8182}">
      <dsp:nvSpPr>
        <dsp:cNvPr id="0" name=""/>
        <dsp:cNvSpPr/>
      </dsp:nvSpPr>
      <dsp:spPr>
        <a:xfrm>
          <a:off x="0" y="541734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2879180"/>
                <a:satOff val="-1345"/>
                <a:lumOff val="-1512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2879180"/>
                <a:satOff val="-1345"/>
                <a:lumOff val="-1512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2879180"/>
              <a:satOff val="-1345"/>
              <a:lumOff val="-1512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F9BCB7-070B-4BE7-A975-3A801DCD6127}">
      <dsp:nvSpPr>
        <dsp:cNvPr id="0" name=""/>
        <dsp:cNvSpPr/>
      </dsp:nvSpPr>
      <dsp:spPr>
        <a:xfrm>
          <a:off x="0" y="541734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No internet, forced to use “old school” communication methods (typewriters, faxes)</a:t>
          </a:r>
        </a:p>
      </dsp:txBody>
      <dsp:txXfrm>
        <a:off x="0" y="541734"/>
        <a:ext cx="5643563" cy="541734"/>
      </dsp:txXfrm>
    </dsp:sp>
    <dsp:sp modelId="{9D977DF1-D5DD-4622-918F-0B20C3ABD640}">
      <dsp:nvSpPr>
        <dsp:cNvPr id="0" name=""/>
        <dsp:cNvSpPr/>
      </dsp:nvSpPr>
      <dsp:spPr>
        <a:xfrm>
          <a:off x="0" y="1083468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5758360"/>
                <a:satOff val="-2691"/>
                <a:lumOff val="-3025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5758360"/>
                <a:satOff val="-2691"/>
                <a:lumOff val="-3025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5758360"/>
              <a:satOff val="-2691"/>
              <a:lumOff val="-3025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05245E-69BD-4965-9072-6E8DE776BF08}">
      <dsp:nvSpPr>
        <dsp:cNvPr id="0" name=""/>
        <dsp:cNvSpPr/>
      </dsp:nvSpPr>
      <dsp:spPr>
        <a:xfrm>
          <a:off x="0" y="1083468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Domestic sale of oil ceased</a:t>
          </a:r>
        </a:p>
      </dsp:txBody>
      <dsp:txXfrm>
        <a:off x="0" y="1083468"/>
        <a:ext cx="5643563" cy="541734"/>
      </dsp:txXfrm>
    </dsp:sp>
    <dsp:sp modelId="{4B655C69-B286-41CA-8964-1281817766C7}">
      <dsp:nvSpPr>
        <dsp:cNvPr id="0" name=""/>
        <dsp:cNvSpPr/>
      </dsp:nvSpPr>
      <dsp:spPr>
        <a:xfrm>
          <a:off x="0" y="1625203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8637539"/>
                <a:satOff val="-4036"/>
                <a:lumOff val="-4537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8637539"/>
                <a:satOff val="-4036"/>
                <a:lumOff val="-4537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8637539"/>
              <a:satOff val="-4036"/>
              <a:lumOff val="-4537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5D208C-906C-4913-AB61-2834933E946A}">
      <dsp:nvSpPr>
        <dsp:cNvPr id="0" name=""/>
        <dsp:cNvSpPr/>
      </dsp:nvSpPr>
      <dsp:spPr>
        <a:xfrm>
          <a:off x="0" y="1625203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Oil given away for free</a:t>
          </a:r>
        </a:p>
      </dsp:txBody>
      <dsp:txXfrm>
        <a:off x="0" y="1625203"/>
        <a:ext cx="5643563" cy="541734"/>
      </dsp:txXfrm>
    </dsp:sp>
    <dsp:sp modelId="{34FFBA22-AC9F-431F-B552-592C2F3BCBC5}">
      <dsp:nvSpPr>
        <dsp:cNvPr id="0" name=""/>
        <dsp:cNvSpPr/>
      </dsp:nvSpPr>
      <dsp:spPr>
        <a:xfrm>
          <a:off x="0" y="2166937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11516720"/>
                <a:satOff val="-5381"/>
                <a:lumOff val="-605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11516720"/>
                <a:satOff val="-5381"/>
                <a:lumOff val="-6050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11516720"/>
              <a:satOff val="-5381"/>
              <a:lumOff val="-605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BB7652-43E2-4002-9DAD-A82E8DF709F6}">
      <dsp:nvSpPr>
        <dsp:cNvPr id="0" name=""/>
        <dsp:cNvSpPr/>
      </dsp:nvSpPr>
      <dsp:spPr>
        <a:xfrm>
          <a:off x="0" y="2166937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Up to 35,000 computers affected; 85% of Aramco’s infrastructure disabled</a:t>
          </a:r>
        </a:p>
      </dsp:txBody>
      <dsp:txXfrm>
        <a:off x="0" y="2166937"/>
        <a:ext cx="5643563" cy="541734"/>
      </dsp:txXfrm>
    </dsp:sp>
    <dsp:sp modelId="{720DAAB9-A986-456E-9363-16467C2F965C}">
      <dsp:nvSpPr>
        <dsp:cNvPr id="0" name=""/>
        <dsp:cNvSpPr/>
      </dsp:nvSpPr>
      <dsp:spPr>
        <a:xfrm>
          <a:off x="0" y="2708671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14395898"/>
                <a:satOff val="-6726"/>
                <a:lumOff val="-7562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14395898"/>
                <a:satOff val="-6726"/>
                <a:lumOff val="-7562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14395898"/>
              <a:satOff val="-6726"/>
              <a:lumOff val="-7562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49620B-A0F4-4119-A72F-CB00C22F235F}">
      <dsp:nvSpPr>
        <dsp:cNvPr id="0" name=""/>
        <dsp:cNvSpPr/>
      </dsp:nvSpPr>
      <dsp:spPr>
        <a:xfrm>
          <a:off x="0" y="2708671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Computers disabled for a week and ultimately needing replacing</a:t>
          </a:r>
        </a:p>
      </dsp:txBody>
      <dsp:txXfrm>
        <a:off x="0" y="2708671"/>
        <a:ext cx="5643563" cy="541734"/>
      </dsp:txXfrm>
    </dsp:sp>
    <dsp:sp modelId="{6C0EC12E-DCD7-47C2-A1D5-A26586ADFDFA}">
      <dsp:nvSpPr>
        <dsp:cNvPr id="0" name=""/>
        <dsp:cNvSpPr/>
      </dsp:nvSpPr>
      <dsp:spPr>
        <a:xfrm>
          <a:off x="0" y="3250406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17275078"/>
                <a:satOff val="-8072"/>
                <a:lumOff val="-9075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17275078"/>
                <a:satOff val="-8072"/>
                <a:lumOff val="-9075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17275078"/>
              <a:satOff val="-8072"/>
              <a:lumOff val="-9075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09A578-59D8-4A93-A498-9C65F0DAF09A}">
      <dsp:nvSpPr>
        <dsp:cNvPr id="0" name=""/>
        <dsp:cNvSpPr/>
      </dsp:nvSpPr>
      <dsp:spPr>
        <a:xfrm>
          <a:off x="0" y="3250406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World supplies of HDD’s were limited/unavailable as Aramco bought 50,000 to replace infected ones</a:t>
          </a:r>
        </a:p>
      </dsp:txBody>
      <dsp:txXfrm>
        <a:off x="0" y="3250406"/>
        <a:ext cx="5643563" cy="541734"/>
      </dsp:txXfrm>
    </dsp:sp>
    <dsp:sp modelId="{5D2AF4EE-8985-42DE-973C-B51AE88C65E9}">
      <dsp:nvSpPr>
        <dsp:cNvPr id="0" name=""/>
        <dsp:cNvSpPr/>
      </dsp:nvSpPr>
      <dsp:spPr>
        <a:xfrm>
          <a:off x="0" y="3792140"/>
          <a:ext cx="5643563" cy="0"/>
        </a:xfrm>
        <a:prstGeom prst="line">
          <a:avLst/>
        </a:prstGeom>
        <a:gradFill rotWithShape="0">
          <a:gsLst>
            <a:gs pos="0">
              <a:schemeClr val="accent5">
                <a:hueOff val="20154258"/>
                <a:satOff val="-9417"/>
                <a:lumOff val="-10587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20154258"/>
                <a:satOff val="-9417"/>
                <a:lumOff val="-10587"/>
                <a:alphaOff val="0"/>
                <a:shade val="94000"/>
                <a:lumMod val="88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20154258"/>
              <a:satOff val="-9417"/>
              <a:lumOff val="-10587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6DBA3E-4290-4413-B2A0-E1557DD8FBE8}">
      <dsp:nvSpPr>
        <dsp:cNvPr id="0" name=""/>
        <dsp:cNvSpPr/>
      </dsp:nvSpPr>
      <dsp:spPr>
        <a:xfrm>
          <a:off x="0" y="3792140"/>
          <a:ext cx="5643563" cy="541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Subsequently, the price of HDD’s increased temporarily</a:t>
          </a:r>
        </a:p>
      </dsp:txBody>
      <dsp:txXfrm>
        <a:off x="0" y="3792140"/>
        <a:ext cx="5643563" cy="5417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FA82A-6A35-4187-BB14-15E18BE153B1}">
      <dsp:nvSpPr>
        <dsp:cNvPr id="0" name=""/>
        <dsp:cNvSpPr/>
      </dsp:nvSpPr>
      <dsp:spPr>
        <a:xfrm>
          <a:off x="3698" y="505803"/>
          <a:ext cx="2002407" cy="12014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Computer screens flickering</a:t>
          </a:r>
          <a:endParaRPr lang="en-US" sz="1500" kern="1200" dirty="0"/>
        </a:p>
      </dsp:txBody>
      <dsp:txXfrm>
        <a:off x="3698" y="505803"/>
        <a:ext cx="2002407" cy="1201444"/>
      </dsp:txXfrm>
    </dsp:sp>
    <dsp:sp modelId="{45776842-7679-4784-924F-8869B6534B4F}">
      <dsp:nvSpPr>
        <dsp:cNvPr id="0" name=""/>
        <dsp:cNvSpPr/>
      </dsp:nvSpPr>
      <dsp:spPr>
        <a:xfrm>
          <a:off x="2206346" y="505803"/>
          <a:ext cx="2002407" cy="1201444"/>
        </a:xfrm>
        <a:prstGeom prst="rect">
          <a:avLst/>
        </a:prstGeom>
        <a:solidFill>
          <a:schemeClr val="accent2">
            <a:hueOff val="-972715"/>
            <a:satOff val="-878"/>
            <a:lumOff val="-196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Files being erased/overwritten</a:t>
          </a:r>
          <a:endParaRPr lang="en-US" sz="1500" kern="1200" dirty="0"/>
        </a:p>
      </dsp:txBody>
      <dsp:txXfrm>
        <a:off x="2206346" y="505803"/>
        <a:ext cx="2002407" cy="1201444"/>
      </dsp:txXfrm>
    </dsp:sp>
    <dsp:sp modelId="{ADC5D2F4-2240-4AD1-BD58-06F20CACE917}">
      <dsp:nvSpPr>
        <dsp:cNvPr id="0" name=""/>
        <dsp:cNvSpPr/>
      </dsp:nvSpPr>
      <dsp:spPr>
        <a:xfrm>
          <a:off x="4408995" y="505803"/>
          <a:ext cx="2002407" cy="1201444"/>
        </a:xfrm>
        <a:prstGeom prst="rect">
          <a:avLst/>
        </a:prstGeom>
        <a:solidFill>
          <a:schemeClr val="accent2">
            <a:hueOff val="-1945429"/>
            <a:satOff val="-1756"/>
            <a:lumOff val="-392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Data destroyed and computers wiped to some extent</a:t>
          </a:r>
          <a:endParaRPr lang="en-US" sz="1500" kern="1200" dirty="0"/>
        </a:p>
      </dsp:txBody>
      <dsp:txXfrm>
        <a:off x="4408995" y="505803"/>
        <a:ext cx="2002407" cy="1201444"/>
      </dsp:txXfrm>
    </dsp:sp>
    <dsp:sp modelId="{88A54DE8-A702-466A-9A2E-A4D21DE8353F}">
      <dsp:nvSpPr>
        <dsp:cNvPr id="0" name=""/>
        <dsp:cNvSpPr/>
      </dsp:nvSpPr>
      <dsp:spPr>
        <a:xfrm>
          <a:off x="6611644" y="505803"/>
          <a:ext cx="2002407" cy="1201444"/>
        </a:xfrm>
        <a:prstGeom prst="rect">
          <a:avLst/>
        </a:prstGeom>
        <a:solidFill>
          <a:schemeClr val="accent2">
            <a:hueOff val="-2918144"/>
            <a:satOff val="-2633"/>
            <a:lumOff val="-587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Computers being shutdown</a:t>
          </a:r>
          <a:endParaRPr lang="en-US" sz="1500" kern="1200" dirty="0"/>
        </a:p>
      </dsp:txBody>
      <dsp:txXfrm>
        <a:off x="6611644" y="505803"/>
        <a:ext cx="2002407" cy="1201444"/>
      </dsp:txXfrm>
    </dsp:sp>
    <dsp:sp modelId="{8B24B6DC-A027-40DC-8780-DADB8DBA99FA}">
      <dsp:nvSpPr>
        <dsp:cNvPr id="0" name=""/>
        <dsp:cNvSpPr/>
      </dsp:nvSpPr>
      <dsp:spPr>
        <a:xfrm>
          <a:off x="8814292" y="505803"/>
          <a:ext cx="2002407" cy="1201444"/>
        </a:xfrm>
        <a:prstGeom prst="rect">
          <a:avLst/>
        </a:prstGeom>
        <a:solidFill>
          <a:schemeClr val="accent2">
            <a:hueOff val="-3890858"/>
            <a:satOff val="-3511"/>
            <a:lumOff val="-783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Master boot record overwritten, making the computers unable to reboot</a:t>
          </a:r>
          <a:endParaRPr lang="en-US" sz="1500" kern="1200" dirty="0"/>
        </a:p>
      </dsp:txBody>
      <dsp:txXfrm>
        <a:off x="8814292" y="505803"/>
        <a:ext cx="2002407" cy="1201444"/>
      </dsp:txXfrm>
    </dsp:sp>
    <dsp:sp modelId="{F5907D9C-667E-4336-8565-59591C23C157}">
      <dsp:nvSpPr>
        <dsp:cNvPr id="0" name=""/>
        <dsp:cNvSpPr/>
      </dsp:nvSpPr>
      <dsp:spPr>
        <a:xfrm>
          <a:off x="3698" y="1907489"/>
          <a:ext cx="2002407" cy="1201444"/>
        </a:xfrm>
        <a:prstGeom prst="rect">
          <a:avLst/>
        </a:prstGeom>
        <a:solidFill>
          <a:schemeClr val="accent2">
            <a:hueOff val="-4863573"/>
            <a:satOff val="-4389"/>
            <a:lumOff val="-979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Many backup servers erased</a:t>
          </a:r>
          <a:endParaRPr lang="en-US" sz="1500" kern="1200" dirty="0"/>
        </a:p>
      </dsp:txBody>
      <dsp:txXfrm>
        <a:off x="3698" y="1907489"/>
        <a:ext cx="2002407" cy="1201444"/>
      </dsp:txXfrm>
    </dsp:sp>
    <dsp:sp modelId="{3B501945-5AAC-4B4E-9F6F-83E41A9C4929}">
      <dsp:nvSpPr>
        <dsp:cNvPr id="0" name=""/>
        <dsp:cNvSpPr/>
      </dsp:nvSpPr>
      <dsp:spPr>
        <a:xfrm>
          <a:off x="2206346" y="1907489"/>
          <a:ext cx="2002407" cy="1201444"/>
        </a:xfrm>
        <a:prstGeom prst="rect">
          <a:avLst/>
        </a:prstGeom>
        <a:solidFill>
          <a:schemeClr val="accent2">
            <a:hueOff val="-5836287"/>
            <a:satOff val="-5267"/>
            <a:lumOff val="-1175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Supply of oil to numerous companies was halted</a:t>
          </a:r>
          <a:endParaRPr lang="en-US" sz="1500" kern="1200" dirty="0"/>
        </a:p>
      </dsp:txBody>
      <dsp:txXfrm>
        <a:off x="2206346" y="1907489"/>
        <a:ext cx="2002407" cy="1201444"/>
      </dsp:txXfrm>
    </dsp:sp>
    <dsp:sp modelId="{817AB4D0-470F-4FC9-A90A-9488BBAAED9D}">
      <dsp:nvSpPr>
        <dsp:cNvPr id="0" name=""/>
        <dsp:cNvSpPr/>
      </dsp:nvSpPr>
      <dsp:spPr>
        <a:xfrm>
          <a:off x="4408995" y="1907489"/>
          <a:ext cx="2002407" cy="1201444"/>
        </a:xfrm>
        <a:prstGeom prst="rect">
          <a:avLst/>
        </a:prstGeom>
        <a:solidFill>
          <a:schemeClr val="accent2">
            <a:hueOff val="-6809002"/>
            <a:satOff val="-6144"/>
            <a:lumOff val="-137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Aramco out of action for around 3 months</a:t>
          </a:r>
          <a:endParaRPr lang="en-US" sz="1500" kern="1200" dirty="0"/>
        </a:p>
      </dsp:txBody>
      <dsp:txXfrm>
        <a:off x="4408995" y="1907489"/>
        <a:ext cx="2002407" cy="1201444"/>
      </dsp:txXfrm>
    </dsp:sp>
    <dsp:sp modelId="{F5BB13BE-96F4-4148-BFB1-F4213722407A}">
      <dsp:nvSpPr>
        <dsp:cNvPr id="0" name=""/>
        <dsp:cNvSpPr/>
      </dsp:nvSpPr>
      <dsp:spPr>
        <a:xfrm>
          <a:off x="6611644" y="1907489"/>
          <a:ext cx="2002407" cy="1201444"/>
        </a:xfrm>
        <a:prstGeom prst="rect">
          <a:avLst/>
        </a:prstGeom>
        <a:solidFill>
          <a:schemeClr val="accent2">
            <a:hueOff val="-7781716"/>
            <a:satOff val="-7022"/>
            <a:lumOff val="-1566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Staff wary about using computers again</a:t>
          </a:r>
          <a:endParaRPr lang="en-US" sz="1500" kern="1200" dirty="0"/>
        </a:p>
      </dsp:txBody>
      <dsp:txXfrm>
        <a:off x="6611644" y="1907489"/>
        <a:ext cx="2002407" cy="1201444"/>
      </dsp:txXfrm>
    </dsp:sp>
    <dsp:sp modelId="{9E830424-9209-4CCD-97F8-EF03D5F4769A}">
      <dsp:nvSpPr>
        <dsp:cNvPr id="0" name=""/>
        <dsp:cNvSpPr/>
      </dsp:nvSpPr>
      <dsp:spPr>
        <a:xfrm>
          <a:off x="8814292" y="1907489"/>
          <a:ext cx="2002407" cy="1201444"/>
        </a:xfrm>
        <a:prstGeom prst="rect">
          <a:avLst/>
        </a:prstGeom>
        <a:solidFill>
          <a:schemeClr val="accent2">
            <a:hueOff val="-8754431"/>
            <a:satOff val="-7900"/>
            <a:lumOff val="-1762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Reputational damage/trust in Aramco</a:t>
          </a:r>
          <a:endParaRPr lang="en-US" sz="1500" kern="1200" dirty="0"/>
        </a:p>
      </dsp:txBody>
      <dsp:txXfrm>
        <a:off x="8814292" y="1907489"/>
        <a:ext cx="2002407" cy="12014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10AA6C-E40A-4F91-89A2-D94B4010088E}">
      <dsp:nvSpPr>
        <dsp:cNvPr id="0" name=""/>
        <dsp:cNvSpPr/>
      </dsp:nvSpPr>
      <dsp:spPr>
        <a:xfrm>
          <a:off x="0" y="29008"/>
          <a:ext cx="110109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PEOPLE</a:t>
          </a:r>
          <a:endParaRPr lang="en-US" sz="2300" kern="1200" dirty="0"/>
        </a:p>
      </dsp:txBody>
      <dsp:txXfrm>
        <a:off x="26930" y="55938"/>
        <a:ext cx="10957040" cy="497795"/>
      </dsp:txXfrm>
    </dsp:sp>
    <dsp:sp modelId="{7918363F-B291-42CE-83FD-11AF2C421239}">
      <dsp:nvSpPr>
        <dsp:cNvPr id="0" name=""/>
        <dsp:cNvSpPr/>
      </dsp:nvSpPr>
      <dsp:spPr>
        <a:xfrm>
          <a:off x="0" y="580663"/>
          <a:ext cx="11010900" cy="1571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9596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Staff with no security training/awareness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Opening files without scanning for viruses first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Staff with no restriction access for opening email attachments (Principle of least privilege)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Minimal staff operation on day of attack (Ramadan holiday)</a:t>
          </a:r>
          <a:endParaRPr lang="en-US" sz="1800" kern="1200" dirty="0"/>
        </a:p>
      </dsp:txBody>
      <dsp:txXfrm>
        <a:off x="0" y="580663"/>
        <a:ext cx="11010900" cy="1571130"/>
      </dsp:txXfrm>
    </dsp:sp>
    <dsp:sp modelId="{E8943097-779D-45D1-AA60-DFEFCEEA5A5C}">
      <dsp:nvSpPr>
        <dsp:cNvPr id="0" name=""/>
        <dsp:cNvSpPr/>
      </dsp:nvSpPr>
      <dsp:spPr>
        <a:xfrm>
          <a:off x="0" y="2346657"/>
          <a:ext cx="110109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300" kern="1200" dirty="0"/>
            <a:t>PROCESS</a:t>
          </a:r>
          <a:endParaRPr lang="en-US" sz="2300" kern="1200" dirty="0"/>
        </a:p>
      </dsp:txBody>
      <dsp:txXfrm>
        <a:off x="26930" y="2373587"/>
        <a:ext cx="10957040" cy="497795"/>
      </dsp:txXfrm>
    </dsp:sp>
    <dsp:sp modelId="{88309FA3-43EE-4323-8687-72A7470F07FC}">
      <dsp:nvSpPr>
        <dsp:cNvPr id="0" name=""/>
        <dsp:cNvSpPr/>
      </dsp:nvSpPr>
      <dsp:spPr>
        <a:xfrm>
          <a:off x="0" y="2703449"/>
          <a:ext cx="11010900" cy="12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9596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No spam filtering on systems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800" kern="1200" dirty="0"/>
            <a:t>No auto scan of file attachments in emails once opened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No contingency plan/Disaster Recovery Plan</a:t>
          </a:r>
        </a:p>
      </dsp:txBody>
      <dsp:txXfrm>
        <a:off x="0" y="2703449"/>
        <a:ext cx="11010900" cy="12378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62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390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6626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23547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99332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6715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35880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88311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3984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8397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6273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9961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3999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400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4710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2588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0033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BDA2030-EA3D-4794-B663-C3CC01708EE6}" type="datetimeFigureOut">
              <a:rPr lang="en-AU" smtClean="0"/>
              <a:t>15/05/2022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B2EB50C-CA69-4526-B6C9-66224125C59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26106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world.com/article/2491501/kill-timer-found-in-shamoon-malware-suggests-possible-connection-to-saudi-ar.html" TargetMode="External"/><Relationship Id="rId2" Type="http://schemas.openxmlformats.org/officeDocument/2006/relationships/hyperlink" Target="https://www.cfr.org/cyber-operations/compromise-saudi-aramco-and-rasga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oney.cnn.com/2015/08/05/technology/aramco-hack/" TargetMode="External"/><Relationship Id="rId5" Type="http://schemas.openxmlformats.org/officeDocument/2006/relationships/hyperlink" Target="https://www-sciencedirect-com.ezproxy.ecu.edu.au/science/article/pii/S1353485812700788" TargetMode="External"/><Relationship Id="rId4" Type="http://schemas.openxmlformats.org/officeDocument/2006/relationships/hyperlink" Target="https://www.tofinosecurity.com/blog/shamoon-malware-and-scada-security-%E2%80%93-what-are-impac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90A82-253A-F87D-90F1-7F5652393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306" y="132239"/>
            <a:ext cx="9144000" cy="1655762"/>
          </a:xfrm>
        </p:spPr>
        <p:txBody>
          <a:bodyPr/>
          <a:lstStyle/>
          <a:p>
            <a:r>
              <a:rPr lang="en-AU" dirty="0">
                <a:solidFill>
                  <a:schemeClr val="accent1"/>
                </a:solidFill>
              </a:rPr>
              <a:t>Cyber Attack on Saudi  Aramco 2012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8241D2-75F0-1B74-E0A1-0BA4A540A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59252" y="132239"/>
            <a:ext cx="3216442" cy="1655762"/>
          </a:xfrm>
        </p:spPr>
        <p:txBody>
          <a:bodyPr/>
          <a:lstStyle/>
          <a:p>
            <a:r>
              <a:rPr lang="en-AU" dirty="0"/>
              <a:t>CSL2450 </a:t>
            </a:r>
          </a:p>
          <a:p>
            <a:r>
              <a:rPr lang="en-AU" dirty="0"/>
              <a:t>Glen TEAKLE 10532981</a:t>
            </a:r>
          </a:p>
          <a:p>
            <a:r>
              <a:rPr lang="en-AU" dirty="0"/>
              <a:t>Semester 1 2022</a:t>
            </a:r>
          </a:p>
          <a:p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77A6-8D7A-C070-A318-ABF7751EBC79}"/>
              </a:ext>
            </a:extLst>
          </p:cNvPr>
          <p:cNvSpPr txBox="1"/>
          <p:nvPr/>
        </p:nvSpPr>
        <p:spPr>
          <a:xfrm>
            <a:off x="209550" y="5962650"/>
            <a:ext cx="2447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Figure </a:t>
            </a:r>
            <a:r>
              <a:rPr lang="en-AU" b="1" dirty="0">
                <a:solidFill>
                  <a:schemeClr val="bg1"/>
                </a:solidFill>
              </a:rPr>
              <a:t>1</a:t>
            </a:r>
          </a:p>
          <a:p>
            <a:r>
              <a:rPr lang="en-AU" i="1" dirty="0">
                <a:solidFill>
                  <a:schemeClr val="bg1"/>
                </a:solidFill>
              </a:rPr>
              <a:t>Saudi Aramco Oil Company</a:t>
            </a:r>
          </a:p>
        </p:txBody>
      </p:sp>
    </p:spTree>
    <p:extLst>
      <p:ext uri="{BB962C8B-B14F-4D97-AF65-F5344CB8AC3E}">
        <p14:creationId xmlns:p14="http://schemas.microsoft.com/office/powerpoint/2010/main" val="1295309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763056-2622-005A-BC98-F4227ADAC7EC}"/>
              </a:ext>
            </a:extLst>
          </p:cNvPr>
          <p:cNvSpPr txBox="1"/>
          <p:nvPr/>
        </p:nvSpPr>
        <p:spPr>
          <a:xfrm>
            <a:off x="8047240" y="1614691"/>
            <a:ext cx="3043896" cy="324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cap="all" dirty="0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OVERVIEW OF ATTACK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DB9A3-1873-7899-BDDD-8E98140B2B51}"/>
              </a:ext>
            </a:extLst>
          </p:cNvPr>
          <p:cNvSpPr txBox="1"/>
          <p:nvPr/>
        </p:nvSpPr>
        <p:spPr>
          <a:xfrm>
            <a:off x="647700" y="1333500"/>
            <a:ext cx="3276600" cy="628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040A7A4D-8D2A-983A-7F71-F81BBC1EAC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2206168"/>
              </p:ext>
            </p:extLst>
          </p:nvPr>
        </p:nvGraphicFramePr>
        <p:xfrm>
          <a:off x="940645" y="941424"/>
          <a:ext cx="6190459" cy="4768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18C9C3B-096C-823B-3DC7-B1B5F7EF570A}"/>
              </a:ext>
            </a:extLst>
          </p:cNvPr>
          <p:cNvSpPr/>
          <p:nvPr/>
        </p:nvSpPr>
        <p:spPr>
          <a:xfrm>
            <a:off x="940644" y="5139739"/>
            <a:ext cx="6190459" cy="397042"/>
          </a:xfrm>
          <a:prstGeom prst="roundRect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D71301-1E74-16A7-8C21-97BDD91598B9}"/>
              </a:ext>
            </a:extLst>
          </p:cNvPr>
          <p:cNvSpPr txBox="1"/>
          <p:nvPr/>
        </p:nvSpPr>
        <p:spPr>
          <a:xfrm>
            <a:off x="940643" y="5086426"/>
            <a:ext cx="5618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It took up to 5 months for Aramco to be back to normal operations.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B4F726-18B5-976D-8724-4F3D09B04783}"/>
              </a:ext>
            </a:extLst>
          </p:cNvPr>
          <p:cNvSpPr txBox="1"/>
          <p:nvPr/>
        </p:nvSpPr>
        <p:spPr>
          <a:xfrm>
            <a:off x="9794020" y="5710137"/>
            <a:ext cx="239798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bg1"/>
                </a:solidFill>
              </a:rPr>
              <a:t>(Council on Foreign Relations, 2012).</a:t>
            </a:r>
          </a:p>
          <a:p>
            <a:r>
              <a:rPr lang="en-AU" sz="900" dirty="0">
                <a:solidFill>
                  <a:schemeClr val="bg1"/>
                </a:solidFill>
              </a:rPr>
              <a:t>(Constantin, 2012). </a:t>
            </a:r>
          </a:p>
          <a:p>
            <a:r>
              <a:rPr lang="en-AU" sz="900" dirty="0">
                <a:solidFill>
                  <a:schemeClr val="bg1"/>
                </a:solidFill>
              </a:rPr>
              <a:t>(Mackenzie, 2012).</a:t>
            </a:r>
          </a:p>
          <a:p>
            <a:r>
              <a:rPr lang="en-AU" sz="900" dirty="0">
                <a:solidFill>
                  <a:schemeClr val="bg1"/>
                </a:solidFill>
              </a:rPr>
              <a:t>(Pagliery, 2015).</a:t>
            </a:r>
          </a:p>
          <a:p>
            <a:r>
              <a:rPr lang="en-AU" sz="900" dirty="0">
                <a:solidFill>
                  <a:schemeClr val="bg1"/>
                </a:solidFill>
              </a:rPr>
              <a:t>(Rhysider, 2019).</a:t>
            </a:r>
          </a:p>
          <a:p>
            <a:r>
              <a:rPr lang="en-AU" sz="900" dirty="0">
                <a:solidFill>
                  <a:schemeClr val="bg1"/>
                </a:solidFill>
              </a:rPr>
              <a:t>(Schwartz, 2012).</a:t>
            </a:r>
          </a:p>
          <a:p>
            <a:r>
              <a:rPr lang="en-AU" sz="900" dirty="0">
                <a:solidFill>
                  <a:schemeClr val="bg1"/>
                </a:solidFill>
              </a:rPr>
              <a:t>(Science Direct, 2012).</a:t>
            </a:r>
          </a:p>
        </p:txBody>
      </p:sp>
    </p:spTree>
    <p:extLst>
      <p:ext uri="{BB962C8B-B14F-4D97-AF65-F5344CB8AC3E}">
        <p14:creationId xmlns:p14="http://schemas.microsoft.com/office/powerpoint/2010/main" val="154746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509B08A-C1EC-478C-86AF-60ADE06D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1CC330-4259-4C32-BF8B-5FE13FFA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27DEFD-D32E-0006-D0AC-5D9A0CF27B8A}"/>
              </a:ext>
            </a:extLst>
          </p:cNvPr>
          <p:cNvSpPr txBox="1"/>
          <p:nvPr/>
        </p:nvSpPr>
        <p:spPr>
          <a:xfrm>
            <a:off x="6625651" y="685800"/>
            <a:ext cx="4878959" cy="460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April/May 2012 –  Malware sent through email 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Email opened, malicious link clicked and malware installed 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August 15, 2012, 11:08AM (Saudi Arabia time) - Malware (logic bomb) activated through built in timer.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Computers begin shutting down, files are erased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Entire network temporarily disabled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85% of infrastructure taken out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Oil sales are ceased and eventually oil was given to companies for free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New computers bought to replace infected ones</a:t>
            </a:r>
            <a:endParaRPr lang="en-US" sz="1700" dirty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1700" b="1" dirty="0"/>
              <a:t>5 months later: Aramco back online with expanded Cyber Security team and new secure network</a:t>
            </a:r>
            <a:endParaRPr lang="en-US" sz="17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FE827-2922-8738-AD88-A40E91B57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5948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91BEB8-E690-B7BF-2E9C-0E88043BAEDE}"/>
              </a:ext>
            </a:extLst>
          </p:cNvPr>
          <p:cNvSpPr txBox="1"/>
          <p:nvPr/>
        </p:nvSpPr>
        <p:spPr>
          <a:xfrm>
            <a:off x="10918826" y="5947455"/>
            <a:ext cx="142299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solidFill>
                  <a:schemeClr val="bg1"/>
                </a:solidFill>
              </a:rPr>
              <a:t>(Constantin, 2012). </a:t>
            </a:r>
          </a:p>
          <a:p>
            <a:r>
              <a:rPr lang="de-DE" sz="900" dirty="0">
                <a:solidFill>
                  <a:schemeClr val="bg1"/>
                </a:solidFill>
              </a:rPr>
              <a:t>(Mackenzie, 2012).</a:t>
            </a:r>
          </a:p>
          <a:p>
            <a:r>
              <a:rPr lang="de-DE" sz="900" dirty="0">
                <a:solidFill>
                  <a:schemeClr val="bg1"/>
                </a:solidFill>
              </a:rPr>
              <a:t>(Pagliery, 2015).</a:t>
            </a:r>
          </a:p>
          <a:p>
            <a:r>
              <a:rPr lang="de-DE" sz="900" dirty="0">
                <a:solidFill>
                  <a:schemeClr val="bg1"/>
                </a:solidFill>
              </a:rPr>
              <a:t>(Rhysider, 2019).</a:t>
            </a:r>
          </a:p>
          <a:p>
            <a:r>
              <a:rPr lang="de-DE" sz="900" dirty="0">
                <a:solidFill>
                  <a:schemeClr val="bg1"/>
                </a:solidFill>
              </a:rPr>
              <a:t>(Schwartz, 2012).</a:t>
            </a:r>
            <a:endParaRPr lang="en-AU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956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BCF15A6-CA38-8F15-6635-556C6881D053}"/>
              </a:ext>
            </a:extLst>
          </p:cNvPr>
          <p:cNvSpPr txBox="1"/>
          <p:nvPr/>
        </p:nvSpPr>
        <p:spPr>
          <a:xfrm>
            <a:off x="7431722" y="1394726"/>
            <a:ext cx="4025290" cy="20132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cap="all" dirty="0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CONSEQUENCES OF THE ATTACK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2D0B04-4514-06FE-080B-1BE6EE900EE4}"/>
              </a:ext>
            </a:extLst>
          </p:cNvPr>
          <p:cNvSpPr txBox="1"/>
          <p:nvPr/>
        </p:nvSpPr>
        <p:spPr>
          <a:xfrm>
            <a:off x="457200" y="495300"/>
            <a:ext cx="3276600" cy="628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graphicFrame>
        <p:nvGraphicFramePr>
          <p:cNvPr id="81" name="TextBox 3">
            <a:extLst>
              <a:ext uri="{FF2B5EF4-FFF2-40B4-BE49-F238E27FC236}">
                <a16:creationId xmlns:a16="http://schemas.microsoft.com/office/drawing/2014/main" id="{DA74E552-9ABF-6052-6A1C-F5387323AA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632407"/>
              </p:ext>
            </p:extLst>
          </p:nvPr>
        </p:nvGraphicFramePr>
        <p:xfrm>
          <a:off x="1139658" y="1810539"/>
          <a:ext cx="5643563" cy="4333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60B7D46-4194-C2F2-B6AB-868A9B5D0031}"/>
              </a:ext>
            </a:extLst>
          </p:cNvPr>
          <p:cNvSpPr txBox="1"/>
          <p:nvPr/>
        </p:nvSpPr>
        <p:spPr>
          <a:xfrm>
            <a:off x="10504968" y="6144414"/>
            <a:ext cx="156298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/>
              <a:t>(Mackenzie, 2012).</a:t>
            </a:r>
          </a:p>
          <a:p>
            <a:r>
              <a:rPr lang="en-AU" sz="900" dirty="0"/>
              <a:t>(Pagliery, 2015).</a:t>
            </a:r>
          </a:p>
          <a:p>
            <a:r>
              <a:rPr lang="en-AU" sz="900" dirty="0"/>
              <a:t>(Science Direct, 2012).</a:t>
            </a:r>
          </a:p>
        </p:txBody>
      </p:sp>
    </p:spTree>
    <p:extLst>
      <p:ext uri="{BB962C8B-B14F-4D97-AF65-F5344CB8AC3E}">
        <p14:creationId xmlns:p14="http://schemas.microsoft.com/office/powerpoint/2010/main" val="22573218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4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6" name="Rectangle 14">
            <a:extLst>
              <a:ext uri="{FF2B5EF4-FFF2-40B4-BE49-F238E27FC236}">
                <a16:creationId xmlns:a16="http://schemas.microsoft.com/office/drawing/2014/main" id="{7509B08A-C1EC-478C-86AF-60ADE06D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376046-CEAD-E6E3-DBC5-1A34CB9169E0}"/>
              </a:ext>
            </a:extLst>
          </p:cNvPr>
          <p:cNvSpPr txBox="1"/>
          <p:nvPr/>
        </p:nvSpPr>
        <p:spPr>
          <a:xfrm>
            <a:off x="319799" y="2537089"/>
            <a:ext cx="5462933" cy="1765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28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How the attack occurred/</a:t>
            </a: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28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VULNERABILITIES EXPLOITED</a:t>
            </a:r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221CC330-4259-4C32-BF8B-5FE13FFA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2">
            <a:extLst>
              <a:ext uri="{FF2B5EF4-FFF2-40B4-BE49-F238E27FC236}">
                <a16:creationId xmlns:a16="http://schemas.microsoft.com/office/drawing/2014/main" id="{28B4EA2C-5B62-1983-9823-83CA2A45F603}"/>
              </a:ext>
            </a:extLst>
          </p:cNvPr>
          <p:cNvSpPr txBox="1"/>
          <p:nvPr/>
        </p:nvSpPr>
        <p:spPr>
          <a:xfrm>
            <a:off x="6625651" y="685800"/>
            <a:ext cx="4878959" cy="4603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2286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286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286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/>
              <a:t>Phishing - A scam email containing the malware was opened by an untrained staff member (computer technician)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Shamoon was installed into the network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People are the weakest link in an organisation (Social engineering)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Attack planned during the holiday of Ramadan with minimal staff in Aramco offices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Aramco’s “flat network” was exploited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Employees had little to no security training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dirty="0"/>
              <a:t>Computers were likely not patched with the latest updates; old versions of programs with known vulnerabilities also a possible target</a:t>
            </a: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AU" dirty="0"/>
              <a:t>Seemingly no antivirus checks on downloaded material i.e. files, whether automatic or manually done</a:t>
            </a:r>
          </a:p>
          <a:p>
            <a:pPr marL="342900" lvl="0" indent="-342900"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0EAAF-CF9A-C55E-B592-3572251AFFFA}"/>
              </a:ext>
            </a:extLst>
          </p:cNvPr>
          <p:cNvSpPr txBox="1"/>
          <p:nvPr/>
        </p:nvSpPr>
        <p:spPr>
          <a:xfrm>
            <a:off x="0" y="5916148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/>
              <a:t>(Council on Foreign Relations, 2012).</a:t>
            </a:r>
          </a:p>
          <a:p>
            <a:r>
              <a:rPr lang="en-AU" sz="900" dirty="0"/>
              <a:t>(Constantin, 2012). </a:t>
            </a:r>
          </a:p>
          <a:p>
            <a:r>
              <a:rPr lang="en-AU" sz="900" dirty="0"/>
              <a:t>(Mackenzie, 2012).</a:t>
            </a:r>
          </a:p>
          <a:p>
            <a:r>
              <a:rPr lang="en-AU" sz="900" dirty="0"/>
              <a:t>(Pagliery, 2015).</a:t>
            </a:r>
          </a:p>
          <a:p>
            <a:r>
              <a:rPr lang="en-AU" sz="900" dirty="0"/>
              <a:t>(Rhysider, 2019).</a:t>
            </a:r>
          </a:p>
          <a:p>
            <a:r>
              <a:rPr lang="en-AU" sz="900" dirty="0"/>
              <a:t>(Schwartz, 2012).</a:t>
            </a:r>
          </a:p>
        </p:txBody>
      </p:sp>
    </p:spTree>
    <p:extLst>
      <p:ext uri="{BB962C8B-B14F-4D97-AF65-F5344CB8AC3E}">
        <p14:creationId xmlns:p14="http://schemas.microsoft.com/office/powerpoint/2010/main" val="122461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37">
            <a:extLst>
              <a:ext uri="{FF2B5EF4-FFF2-40B4-BE49-F238E27FC236}">
                <a16:creationId xmlns:a16="http://schemas.microsoft.com/office/drawing/2014/main" id="{B455B88A-C127-47B3-B317-724BD4EA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F07A923-368D-45E6-AACC-9ECE4057A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FE16B44-FE3C-4330-AF20-E869FC7B7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1CB6733-6A12-4A1C-87C3-B676FB381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54CCFD-DC5E-453F-B95A-F045ED9B2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E826A39-89EA-44EA-ABC5-F44693492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0A04B30-45D1-9F0F-0F68-F80523DE3145}"/>
              </a:ext>
            </a:extLst>
          </p:cNvPr>
          <p:cNvSpPr txBox="1"/>
          <p:nvPr/>
        </p:nvSpPr>
        <p:spPr>
          <a:xfrm>
            <a:off x="3312318" y="4103156"/>
            <a:ext cx="8534400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AFFECTS OF THE MALWARE</a:t>
            </a:r>
          </a:p>
        </p:txBody>
      </p:sp>
      <p:graphicFrame>
        <p:nvGraphicFramePr>
          <p:cNvPr id="33" name="TextBox 2">
            <a:extLst>
              <a:ext uri="{FF2B5EF4-FFF2-40B4-BE49-F238E27FC236}">
                <a16:creationId xmlns:a16="http://schemas.microsoft.com/office/drawing/2014/main" id="{B3B8BF85-7761-E70C-4C7A-4AED0AD56B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4700507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AA3F921-0256-E7E7-CD3D-8BDEC87E5EA9}"/>
              </a:ext>
            </a:extLst>
          </p:cNvPr>
          <p:cNvSpPr txBox="1"/>
          <p:nvPr/>
        </p:nvSpPr>
        <p:spPr>
          <a:xfrm>
            <a:off x="9978497" y="5822488"/>
            <a:ext cx="22135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/>
              <a:t>(Council on Foreign Relations, 2012).</a:t>
            </a:r>
          </a:p>
          <a:p>
            <a:r>
              <a:rPr lang="en-AU" sz="900" dirty="0"/>
              <a:t>(Constantin, 2012). </a:t>
            </a:r>
          </a:p>
          <a:p>
            <a:r>
              <a:rPr lang="en-AU" sz="900" dirty="0"/>
              <a:t>(Pagliery, 2015).</a:t>
            </a:r>
          </a:p>
          <a:p>
            <a:r>
              <a:rPr lang="en-AU" sz="900" dirty="0"/>
              <a:t>(Rhysider, 2019).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4311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E90F65-5606-25B4-BFDD-FCA19457F599}"/>
              </a:ext>
            </a:extLst>
          </p:cNvPr>
          <p:cNvSpPr txBox="1"/>
          <p:nvPr/>
        </p:nvSpPr>
        <p:spPr>
          <a:xfrm>
            <a:off x="4596062" y="579521"/>
            <a:ext cx="4090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rgbClr val="0070C0"/>
                </a:solidFill>
              </a:rPr>
              <a:t>EXPLOITED WEAKNESSES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1A9D9AD9-B39C-8945-330F-80EC63FD45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5296645"/>
              </p:ext>
            </p:extLst>
          </p:nvPr>
        </p:nvGraphicFramePr>
        <p:xfrm>
          <a:off x="457200" y="1390650"/>
          <a:ext cx="110109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6087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04C9D26-84B3-B444-34DD-637ED3235819}"/>
              </a:ext>
            </a:extLst>
          </p:cNvPr>
          <p:cNvSpPr txBox="1"/>
          <p:nvPr/>
        </p:nvSpPr>
        <p:spPr>
          <a:xfrm>
            <a:off x="684212" y="495301"/>
            <a:ext cx="10098088" cy="51884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endParaRPr lang="en-US" sz="2900" b="1" dirty="0">
              <a:solidFill>
                <a:srgbClr val="0070C0"/>
              </a:solidFill>
            </a:endParaRPr>
          </a:p>
          <a:p>
            <a:pPr algn="ctr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sz="2900" b="1" dirty="0">
                <a:solidFill>
                  <a:srgbClr val="0070C0"/>
                </a:solidFill>
              </a:rPr>
              <a:t>RECOMMENDATIONS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9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sz="2900" b="1" dirty="0">
                <a:solidFill>
                  <a:srgbClr val="0070C0"/>
                </a:solidFill>
              </a:rPr>
              <a:t>PEOPLE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Staff training (emails)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endParaRPr lang="en-US" sz="2900" b="1" dirty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sz="2900" b="1" dirty="0">
                <a:solidFill>
                  <a:srgbClr val="0070C0"/>
                </a:solidFill>
              </a:rPr>
              <a:t>PROCESS</a:t>
            </a:r>
            <a:endParaRPr lang="en-US" sz="2900" dirty="0">
              <a:solidFill>
                <a:srgbClr val="0070C0"/>
              </a:solidFill>
            </a:endParaRP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Principle of least privilege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No unauthorised downloads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Regular (daily) scans for malware/intrusion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Backups offsite (cloud or other)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Contingency plan/DRP 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endParaRPr lang="en-US" sz="2900" b="1" dirty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sz="2900" b="1" dirty="0">
                <a:solidFill>
                  <a:srgbClr val="0070C0"/>
                </a:solidFill>
              </a:rPr>
              <a:t>TECHNOLOGY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Patch updates regularly and automatically where possible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tabLst>
                <a:tab pos="457200" algn="l"/>
              </a:tabLst>
            </a:pPr>
            <a:r>
              <a:rPr lang="en-US" sz="2900" dirty="0"/>
              <a:t>Use latest software where possible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AB69EA-CCE2-0592-F143-CCDBA84ED239}"/>
              </a:ext>
            </a:extLst>
          </p:cNvPr>
          <p:cNvSpPr txBox="1"/>
          <p:nvPr/>
        </p:nvSpPr>
        <p:spPr>
          <a:xfrm>
            <a:off x="10384891" y="6258008"/>
            <a:ext cx="15978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/>
              <a:t>(ACSC, 2022).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133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9A5079-A650-3414-5B6D-4D0ED07B476D}"/>
              </a:ext>
            </a:extLst>
          </p:cNvPr>
          <p:cNvSpPr txBox="1"/>
          <p:nvPr/>
        </p:nvSpPr>
        <p:spPr>
          <a:xfrm>
            <a:off x="2990850" y="4953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0B168-8A99-72E9-EECD-798FFB863C06}"/>
              </a:ext>
            </a:extLst>
          </p:cNvPr>
          <p:cNvSpPr txBox="1"/>
          <p:nvPr/>
        </p:nvSpPr>
        <p:spPr>
          <a:xfrm>
            <a:off x="245660" y="864632"/>
            <a:ext cx="11750722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Australian Cyber Security Centre. (2022).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security manual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ACSC. https://www.cyber.gov.au/sites/default/files/2022-03/Information%20Security%20Manual%20%28March%202022%29.pdf</a:t>
            </a: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Council on Foreign Relations, (2012).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Compromise of Saudi Aramco and RasGas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Council on Foreign Relations. </a:t>
            </a:r>
            <a:r>
              <a:rPr lang="en-AU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https://www.cfr.org/cyber-operations/compromise-saudi-aramco-and-rasgas</a:t>
            </a:r>
            <a:endParaRPr lang="en-A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Constantin, L. (2012, August 23).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Kill timer found in Shamoon malware suggests possible connection to Saudi Aramco attack. 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Computerworld. </a:t>
            </a:r>
            <a:r>
              <a:rPr lang="en-AU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https://www.computerworld.com/article/2491501/kill-timer-found-in-shamoon-malware-suggests-possible-connection-to-saudi-ar.html</a:t>
            </a:r>
            <a:endParaRPr lang="en-A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Mackenzie, H. (2012, October 25).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Shamoon Malware and SCADA Security – What are the impacts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Tofino Security. </a:t>
            </a:r>
            <a:r>
              <a:rPr lang="en-AU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https://www.tofinosecurity.com/blog/shamoon-malware-and-scada-security-%E2%80%93-what-are-impacts</a:t>
            </a:r>
            <a:endParaRPr lang="en-A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Network Security, (2012). Middle east oil firms hit by massive attack.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Network Security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2012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(9)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2-19. </a:t>
            </a:r>
            <a:r>
              <a:rPr lang="en-AU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https://www-sciencedirect-com.ezproxy.ecu.edu.au/science/article/pii/S1353485812700788</a:t>
            </a:r>
            <a:endParaRPr lang="en-A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Pagliery, J. (2015, August 5). 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inside story of the biggest hack in history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CNN Business. </a:t>
            </a:r>
            <a:r>
              <a:rPr lang="en-AU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https://money.cnn.com/2015/08/05/technology/aramco-hack/</a:t>
            </a:r>
            <a:endParaRPr lang="en-A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Rhysider J. (Host). (2019, January 22). Shamoon. (Episode 30). [Audio Podcast Transcript]. Darknet Diaries. https://darknetdiaries.com/transcript/30/  </a:t>
            </a: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Schwartz, M. (2012). Saudi Aramco Restores Network After Shamoon Malware Attack. </a:t>
            </a:r>
            <a:r>
              <a:rPr lang="en-AU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Informationweek – Online</a:t>
            </a: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https://www.proquest.com/trade-journals/saudi-aramco-restores-network-after-shamoon/docview/1035205264/se-2?accountid=10675</a:t>
            </a: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A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3794608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8440</TotalTime>
  <Words>1091</Words>
  <Application>Microsoft Office PowerPoint</Application>
  <PresentationFormat>Widescreen</PresentationFormat>
  <Paragraphs>126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Century Gothic</vt:lpstr>
      <vt:lpstr>Wingdings 3</vt:lpstr>
      <vt:lpstr>Slice</vt:lpstr>
      <vt:lpstr>Cyber Attack on Saudi  Aramco 2012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Attack on Saudi  Aramco 2012</dc:title>
  <dc:creator>Glen Teakle</dc:creator>
  <cp:lastModifiedBy>Glen Teakle</cp:lastModifiedBy>
  <cp:revision>1</cp:revision>
  <dcterms:created xsi:type="dcterms:W3CDTF">2022-05-02T13:36:42Z</dcterms:created>
  <dcterms:modified xsi:type="dcterms:W3CDTF">2022-05-15T11:57:05Z</dcterms:modified>
</cp:coreProperties>
</file>

<file path=docProps/thumbnail.jpeg>
</file>